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90" r:id="rId4"/>
    <p:sldId id="289" r:id="rId5"/>
    <p:sldId id="285" r:id="rId6"/>
    <p:sldId id="259" r:id="rId7"/>
    <p:sldId id="260" r:id="rId8"/>
    <p:sldId id="261" r:id="rId9"/>
    <p:sldId id="283" r:id="rId10"/>
    <p:sldId id="271" r:id="rId11"/>
    <p:sldId id="284" r:id="rId12"/>
    <p:sldId id="281" r:id="rId13"/>
    <p:sldId id="282" r:id="rId14"/>
    <p:sldId id="280" r:id="rId15"/>
    <p:sldId id="272" r:id="rId16"/>
    <p:sldId id="267" r:id="rId17"/>
    <p:sldId id="275" r:id="rId18"/>
    <p:sldId id="286" r:id="rId19"/>
    <p:sldId id="276" r:id="rId20"/>
    <p:sldId id="270"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B2FF"/>
    <a:srgbClr val="202733"/>
    <a:srgbClr val="D6E5EF"/>
    <a:srgbClr val="161B23"/>
    <a:srgbClr val="355175"/>
    <a:srgbClr val="61A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33DB0-BD5E-75AE-6FC8-9290805D9F25}" v="17" dt="2024-01-25T04:10:10.252"/>
    <p1510:client id="{36FACC7C-9BC3-C61D-E33C-71E0B84298AA}" v="2" dt="2024-01-25T10:21:18.022"/>
    <p1510:client id="{73A8BCDA-E305-36FE-107B-4100C162CC4C}" v="1" dt="2024-01-25T04:18:42.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ai Anbazhagan @ 4i Apps" userId="S::sanjai.a@4iapps.com::5f49cb10-c05c-44ae-b322-462b9f197af9" providerId="AD" clId="Web-{E6979EA2-55E3-6917-D271-946096E15FF5}"/>
    <pc:docChg chg="modSld">
      <pc:chgData name="Sanjai Anbazhagan @ 4i Apps" userId="S::sanjai.a@4iapps.com::5f49cb10-c05c-44ae-b322-462b9f197af9" providerId="AD" clId="Web-{E6979EA2-55E3-6917-D271-946096E15FF5}" dt="2024-01-23T05:00:10.598" v="33" actId="20577"/>
      <pc:docMkLst>
        <pc:docMk/>
      </pc:docMkLst>
      <pc:sldChg chg="modSp">
        <pc:chgData name="Sanjai Anbazhagan @ 4i Apps" userId="S::sanjai.a@4iapps.com::5f49cb10-c05c-44ae-b322-462b9f197af9" providerId="AD" clId="Web-{E6979EA2-55E3-6917-D271-946096E15FF5}" dt="2024-01-23T04:45:01.220" v="2" actId="1076"/>
        <pc:sldMkLst>
          <pc:docMk/>
          <pc:sldMk cId="967530297" sldId="275"/>
        </pc:sldMkLst>
        <pc:spChg chg="mod">
          <ac:chgData name="Sanjai Anbazhagan @ 4i Apps" userId="S::sanjai.a@4iapps.com::5f49cb10-c05c-44ae-b322-462b9f197af9" providerId="AD" clId="Web-{E6979EA2-55E3-6917-D271-946096E15FF5}" dt="2024-01-23T04:44:50.423" v="1" actId="1076"/>
          <ac:spMkLst>
            <pc:docMk/>
            <pc:sldMk cId="967530297" sldId="275"/>
            <ac:spMk id="11" creationId="{9F7BA9EF-D215-D997-E7F2-945CE2195782}"/>
          </ac:spMkLst>
        </pc:spChg>
        <pc:spChg chg="mod">
          <ac:chgData name="Sanjai Anbazhagan @ 4i Apps" userId="S::sanjai.a@4iapps.com::5f49cb10-c05c-44ae-b322-462b9f197af9" providerId="AD" clId="Web-{E6979EA2-55E3-6917-D271-946096E15FF5}" dt="2024-01-23T04:45:01.220" v="2" actId="1076"/>
          <ac:spMkLst>
            <pc:docMk/>
            <pc:sldMk cId="967530297" sldId="275"/>
            <ac:spMk id="13" creationId="{892E47F3-5DB5-6964-3C67-17826841501C}"/>
          </ac:spMkLst>
        </pc:spChg>
      </pc:sldChg>
      <pc:sldChg chg="modSp">
        <pc:chgData name="Sanjai Anbazhagan @ 4i Apps" userId="S::sanjai.a@4iapps.com::5f49cb10-c05c-44ae-b322-462b9f197af9" providerId="AD" clId="Web-{E6979EA2-55E3-6917-D271-946096E15FF5}" dt="2024-01-23T05:00:10.598" v="33" actId="20577"/>
        <pc:sldMkLst>
          <pc:docMk/>
          <pc:sldMk cId="2869520535" sldId="286"/>
        </pc:sldMkLst>
        <pc:spChg chg="mod">
          <ac:chgData name="Sanjai Anbazhagan @ 4i Apps" userId="S::sanjai.a@4iapps.com::5f49cb10-c05c-44ae-b322-462b9f197af9" providerId="AD" clId="Web-{E6979EA2-55E3-6917-D271-946096E15FF5}" dt="2024-01-23T04:57:08.219" v="19" actId="1076"/>
          <ac:spMkLst>
            <pc:docMk/>
            <pc:sldMk cId="2869520535" sldId="286"/>
            <ac:spMk id="4" creationId="{00000000-0000-0000-0000-000000000000}"/>
          </ac:spMkLst>
        </pc:spChg>
        <pc:spChg chg="mod">
          <ac:chgData name="Sanjai Anbazhagan @ 4i Apps" userId="S::sanjai.a@4iapps.com::5f49cb10-c05c-44ae-b322-462b9f197af9" providerId="AD" clId="Web-{E6979EA2-55E3-6917-D271-946096E15FF5}" dt="2024-01-23T05:00:10.598" v="33" actId="20577"/>
          <ac:spMkLst>
            <pc:docMk/>
            <pc:sldMk cId="2869520535" sldId="286"/>
            <ac:spMk id="5" creationId="{29FF6E28-EBB5-81FD-37A9-6E21E19F74CB}"/>
          </ac:spMkLst>
        </pc:spChg>
        <pc:spChg chg="mod">
          <ac:chgData name="Sanjai Anbazhagan @ 4i Apps" userId="S::sanjai.a@4iapps.com::5f49cb10-c05c-44ae-b322-462b9f197af9" providerId="AD" clId="Web-{E6979EA2-55E3-6917-D271-946096E15FF5}" dt="2024-01-23T04:57:27.392" v="23" actId="14100"/>
          <ac:spMkLst>
            <pc:docMk/>
            <pc:sldMk cId="2869520535" sldId="286"/>
            <ac:spMk id="7" creationId="{C7F8187D-E59F-83B1-1C41-92694321F6CC}"/>
          </ac:spMkLst>
        </pc:spChg>
        <pc:picChg chg="mod">
          <ac:chgData name="Sanjai Anbazhagan @ 4i Apps" userId="S::sanjai.a@4iapps.com::5f49cb10-c05c-44ae-b322-462b9f197af9" providerId="AD" clId="Web-{E6979EA2-55E3-6917-D271-946096E15FF5}" dt="2024-01-23T04:57:17.641" v="21" actId="1076"/>
          <ac:picMkLst>
            <pc:docMk/>
            <pc:sldMk cId="2869520535" sldId="286"/>
            <ac:picMk id="10" creationId="{D7A136E8-9C07-2A5C-3866-3E200A7D75B3}"/>
          </ac:picMkLst>
        </pc:picChg>
      </pc:sldChg>
    </pc:docChg>
  </pc:docChgLst>
  <pc:docChgLst>
    <pc:chgData name="Sanjai Anbazhagan @ 4i Apps" userId="S::sanjai.a@4iapps.com::5f49cb10-c05c-44ae-b322-462b9f197af9" providerId="AD" clId="Web-{846E6ED9-6EDF-F4E8-90A8-181E93939F61}"/>
    <pc:docChg chg="addSld delSld modSld">
      <pc:chgData name="Sanjai Anbazhagan @ 4i Apps" userId="S::sanjai.a@4iapps.com::5f49cb10-c05c-44ae-b322-462b9f197af9" providerId="AD" clId="Web-{846E6ED9-6EDF-F4E8-90A8-181E93939F61}" dt="2024-01-12T10:09:32.437" v="67" actId="14100"/>
      <pc:docMkLst>
        <pc:docMk/>
      </pc:docMkLst>
      <pc:sldChg chg="modSp">
        <pc:chgData name="Sanjai Anbazhagan @ 4i Apps" userId="S::sanjai.a@4iapps.com::5f49cb10-c05c-44ae-b322-462b9f197af9" providerId="AD" clId="Web-{846E6ED9-6EDF-F4E8-90A8-181E93939F61}" dt="2024-01-12T10:09:32.437" v="67" actId="14100"/>
        <pc:sldMkLst>
          <pc:docMk/>
          <pc:sldMk cId="0" sldId="257"/>
        </pc:sldMkLst>
        <pc:spChg chg="mod">
          <ac:chgData name="Sanjai Anbazhagan @ 4i Apps" userId="S::sanjai.a@4iapps.com::5f49cb10-c05c-44ae-b322-462b9f197af9" providerId="AD" clId="Web-{846E6ED9-6EDF-F4E8-90A8-181E93939F61}" dt="2024-01-12T09:58:57.578" v="55" actId="1076"/>
          <ac:spMkLst>
            <pc:docMk/>
            <pc:sldMk cId="0" sldId="257"/>
            <ac:spMk id="7" creationId="{00000000-0000-0000-0000-000000000000}"/>
          </ac:spMkLst>
        </pc:spChg>
        <pc:spChg chg="mod">
          <ac:chgData name="Sanjai Anbazhagan @ 4i Apps" userId="S::sanjai.a@4iapps.com::5f49cb10-c05c-44ae-b322-462b9f197af9" providerId="AD" clId="Web-{846E6ED9-6EDF-F4E8-90A8-181E93939F61}" dt="2024-01-12T10:09:32.437" v="67" actId="14100"/>
          <ac:spMkLst>
            <pc:docMk/>
            <pc:sldMk cId="0" sldId="257"/>
            <ac:spMk id="8" creationId="{00000000-0000-0000-0000-000000000000}"/>
          </ac:spMkLst>
        </pc:spChg>
        <pc:picChg chg="mod">
          <ac:chgData name="Sanjai Anbazhagan @ 4i Apps" userId="S::sanjai.a@4iapps.com::5f49cb10-c05c-44ae-b322-462b9f197af9" providerId="AD" clId="Web-{846E6ED9-6EDF-F4E8-90A8-181E93939F61}" dt="2024-01-12T09:59:00.187" v="56" actId="1076"/>
          <ac:picMkLst>
            <pc:docMk/>
            <pc:sldMk cId="0" sldId="257"/>
            <ac:picMk id="12" creationId="{9FA508E5-8CEB-9BDC-6958-A310334036B8}"/>
          </ac:picMkLst>
        </pc:picChg>
      </pc:sldChg>
      <pc:sldChg chg="del">
        <pc:chgData name="Sanjai Anbazhagan @ 4i Apps" userId="S::sanjai.a@4iapps.com::5f49cb10-c05c-44ae-b322-462b9f197af9" providerId="AD" clId="Web-{846E6ED9-6EDF-F4E8-90A8-181E93939F61}" dt="2024-01-12T09:57:59.467" v="53"/>
        <pc:sldMkLst>
          <pc:docMk/>
          <pc:sldMk cId="1094963302" sldId="273"/>
        </pc:sldMkLst>
      </pc:sldChg>
      <pc:sldChg chg="del">
        <pc:chgData name="Sanjai Anbazhagan @ 4i Apps" userId="S::sanjai.a@4iapps.com::5f49cb10-c05c-44ae-b322-462b9f197af9" providerId="AD" clId="Web-{846E6ED9-6EDF-F4E8-90A8-181E93939F61}" dt="2024-01-12T09:34:54.716" v="5"/>
        <pc:sldMkLst>
          <pc:docMk/>
          <pc:sldMk cId="3550199118" sldId="287"/>
        </pc:sldMkLst>
      </pc:sldChg>
      <pc:sldChg chg="modSp del">
        <pc:chgData name="Sanjai Anbazhagan @ 4i Apps" userId="S::sanjai.a@4iapps.com::5f49cb10-c05c-44ae-b322-462b9f197af9" providerId="AD" clId="Web-{846E6ED9-6EDF-F4E8-90A8-181E93939F61}" dt="2024-01-12T09:58:06.764" v="54"/>
        <pc:sldMkLst>
          <pc:docMk/>
          <pc:sldMk cId="1287619483" sldId="288"/>
        </pc:sldMkLst>
        <pc:spChg chg="mod">
          <ac:chgData name="Sanjai Anbazhagan @ 4i Apps" userId="S::sanjai.a@4iapps.com::5f49cb10-c05c-44ae-b322-462b9f197af9" providerId="AD" clId="Web-{846E6ED9-6EDF-F4E8-90A8-181E93939F61}" dt="2024-01-12T09:34:28.543" v="3" actId="14100"/>
          <ac:spMkLst>
            <pc:docMk/>
            <pc:sldMk cId="1287619483" sldId="288"/>
            <ac:spMk id="7" creationId="{CE41D6AB-E53D-2458-DE33-85C0FBA99950}"/>
          </ac:spMkLst>
        </pc:spChg>
        <pc:spChg chg="mod">
          <ac:chgData name="Sanjai Anbazhagan @ 4i Apps" userId="S::sanjai.a@4iapps.com::5f49cb10-c05c-44ae-b322-462b9f197af9" providerId="AD" clId="Web-{846E6ED9-6EDF-F4E8-90A8-181E93939F61}" dt="2024-01-12T09:34:32.090" v="4" actId="14100"/>
          <ac:spMkLst>
            <pc:docMk/>
            <pc:sldMk cId="1287619483" sldId="288"/>
            <ac:spMk id="13" creationId="{22F08178-A9EE-9DE5-C2D7-36CA89638033}"/>
          </ac:spMkLst>
        </pc:spChg>
      </pc:sldChg>
      <pc:sldChg chg="delSp modSp add replId">
        <pc:chgData name="Sanjai Anbazhagan @ 4i Apps" userId="S::sanjai.a@4iapps.com::5f49cb10-c05c-44ae-b322-462b9f197af9" providerId="AD" clId="Web-{846E6ED9-6EDF-F4E8-90A8-181E93939F61}" dt="2024-01-12T09:43:10.727" v="52" actId="1076"/>
        <pc:sldMkLst>
          <pc:docMk/>
          <pc:sldMk cId="2461329114" sldId="289"/>
        </pc:sldMkLst>
        <pc:spChg chg="mod">
          <ac:chgData name="Sanjai Anbazhagan @ 4i Apps" userId="S::sanjai.a@4iapps.com::5f49cb10-c05c-44ae-b322-462b9f197af9" providerId="AD" clId="Web-{846E6ED9-6EDF-F4E8-90A8-181E93939F61}" dt="2024-01-12T09:38:27.111" v="17" actId="1076"/>
          <ac:spMkLst>
            <pc:docMk/>
            <pc:sldMk cId="2461329114" sldId="289"/>
            <ac:spMk id="6" creationId="{C1C9A963-34CD-5745-2911-88CF45DB2460}"/>
          </ac:spMkLst>
        </pc:spChg>
        <pc:spChg chg="mod">
          <ac:chgData name="Sanjai Anbazhagan @ 4i Apps" userId="S::sanjai.a@4iapps.com::5f49cb10-c05c-44ae-b322-462b9f197af9" providerId="AD" clId="Web-{846E6ED9-6EDF-F4E8-90A8-181E93939F61}" dt="2024-01-12T09:42:43.352" v="50" actId="14100"/>
          <ac:spMkLst>
            <pc:docMk/>
            <pc:sldMk cId="2461329114" sldId="289"/>
            <ac:spMk id="7" creationId="{96DBEF39-F6B2-A1FF-7C69-40BD6FA43C9F}"/>
          </ac:spMkLst>
        </pc:spChg>
        <pc:spChg chg="mod">
          <ac:chgData name="Sanjai Anbazhagan @ 4i Apps" userId="S::sanjai.a@4iapps.com::5f49cb10-c05c-44ae-b322-462b9f197af9" providerId="AD" clId="Web-{846E6ED9-6EDF-F4E8-90A8-181E93939F61}" dt="2024-01-12T09:42:08.945" v="47" actId="1076"/>
          <ac:spMkLst>
            <pc:docMk/>
            <pc:sldMk cId="2461329114" sldId="289"/>
            <ac:spMk id="8" creationId="{0BB53C2B-5B9D-7162-F22F-D302C00D3F35}"/>
          </ac:spMkLst>
        </pc:spChg>
        <pc:spChg chg="del">
          <ac:chgData name="Sanjai Anbazhagan @ 4i Apps" userId="S::sanjai.a@4iapps.com::5f49cb10-c05c-44ae-b322-462b9f197af9" providerId="AD" clId="Web-{846E6ED9-6EDF-F4E8-90A8-181E93939F61}" dt="2024-01-12T09:37:45.095" v="7"/>
          <ac:spMkLst>
            <pc:docMk/>
            <pc:sldMk cId="2461329114" sldId="289"/>
            <ac:spMk id="9" creationId="{AA765D98-7E5D-2DCB-E429-76F8D7E056B2}"/>
          </ac:spMkLst>
        </pc:spChg>
        <pc:spChg chg="del">
          <ac:chgData name="Sanjai Anbazhagan @ 4i Apps" userId="S::sanjai.a@4iapps.com::5f49cb10-c05c-44ae-b322-462b9f197af9" providerId="AD" clId="Web-{846E6ED9-6EDF-F4E8-90A8-181E93939F61}" dt="2024-01-12T09:37:46.751" v="8"/>
          <ac:spMkLst>
            <pc:docMk/>
            <pc:sldMk cId="2461329114" sldId="289"/>
            <ac:spMk id="12" creationId="{79BCDC7C-C0B6-42D7-F339-47AC0DCD587F}"/>
          </ac:spMkLst>
        </pc:spChg>
        <pc:spChg chg="mod">
          <ac:chgData name="Sanjai Anbazhagan @ 4i Apps" userId="S::sanjai.a@4iapps.com::5f49cb10-c05c-44ae-b322-462b9f197af9" providerId="AD" clId="Web-{846E6ED9-6EDF-F4E8-90A8-181E93939F61}" dt="2024-01-12T09:43:10.727" v="52" actId="1076"/>
          <ac:spMkLst>
            <pc:docMk/>
            <pc:sldMk cId="2461329114" sldId="289"/>
            <ac:spMk id="13" creationId="{DFB9724D-9530-1C2C-D592-C2A07D2F0119}"/>
          </ac:spMkLst>
        </pc:spChg>
      </pc:sldChg>
    </pc:docChg>
  </pc:docChgLst>
  <pc:docChgLst>
    <pc:chgData name="Sanjai Anbazhagan @ 4i Apps" userId="S::sanjai.a@4iapps.com::5f49cb10-c05c-44ae-b322-462b9f197af9" providerId="AD" clId="Web-{FF785BEB-CFE2-1B32-0071-B6B2BF07CEA3}"/>
    <pc:docChg chg="addSld delSld modSld">
      <pc:chgData name="Sanjai Anbazhagan @ 4i Apps" userId="S::sanjai.a@4iapps.com::5f49cb10-c05c-44ae-b322-462b9f197af9" providerId="AD" clId="Web-{FF785BEB-CFE2-1B32-0071-B6B2BF07CEA3}" dt="2023-12-03T14:34:33.554" v="678" actId="20577"/>
      <pc:docMkLst>
        <pc:docMk/>
      </pc:docMkLst>
      <pc:sldChg chg="modSp">
        <pc:chgData name="Sanjai Anbazhagan @ 4i Apps" userId="S::sanjai.a@4iapps.com::5f49cb10-c05c-44ae-b322-462b9f197af9" providerId="AD" clId="Web-{FF785BEB-CFE2-1B32-0071-B6B2BF07CEA3}" dt="2023-12-03T13:57:49.961" v="255" actId="14100"/>
        <pc:sldMkLst>
          <pc:docMk/>
          <pc:sldMk cId="0" sldId="256"/>
        </pc:sldMkLst>
        <pc:spChg chg="mod">
          <ac:chgData name="Sanjai Anbazhagan @ 4i Apps" userId="S::sanjai.a@4iapps.com::5f49cb10-c05c-44ae-b322-462b9f197af9" providerId="AD" clId="Web-{FF785BEB-CFE2-1B32-0071-B6B2BF07CEA3}" dt="2023-12-03T13:57:49.961" v="255" actId="14100"/>
          <ac:spMkLst>
            <pc:docMk/>
            <pc:sldMk cId="0" sldId="256"/>
            <ac:spMk id="8" creationId="{00000000-0000-0000-0000-000000000000}"/>
          </ac:spMkLst>
        </pc:spChg>
      </pc:sldChg>
      <pc:sldChg chg="modSp">
        <pc:chgData name="Sanjai Anbazhagan @ 4i Apps" userId="S::sanjai.a@4iapps.com::5f49cb10-c05c-44ae-b322-462b9f197af9" providerId="AD" clId="Web-{FF785BEB-CFE2-1B32-0071-B6B2BF07CEA3}" dt="2023-12-03T14:25:40.066" v="626" actId="14100"/>
        <pc:sldMkLst>
          <pc:docMk/>
          <pc:sldMk cId="0" sldId="257"/>
        </pc:sldMkLst>
        <pc:spChg chg="mod">
          <ac:chgData name="Sanjai Anbazhagan @ 4i Apps" userId="S::sanjai.a@4iapps.com::5f49cb10-c05c-44ae-b322-462b9f197af9" providerId="AD" clId="Web-{FF785BEB-CFE2-1B32-0071-B6B2BF07CEA3}" dt="2023-12-03T14:25:40.066" v="626" actId="14100"/>
          <ac:spMkLst>
            <pc:docMk/>
            <pc:sldMk cId="0" sldId="257"/>
            <ac:spMk id="6" creationId="{00000000-0000-0000-0000-000000000000}"/>
          </ac:spMkLst>
        </pc:spChg>
        <pc:spChg chg="mod">
          <ac:chgData name="Sanjai Anbazhagan @ 4i Apps" userId="S::sanjai.a@4iapps.com::5f49cb10-c05c-44ae-b322-462b9f197af9" providerId="AD" clId="Web-{FF785BEB-CFE2-1B32-0071-B6B2BF07CEA3}" dt="2023-12-03T13:53:07.466" v="190" actId="20577"/>
          <ac:spMkLst>
            <pc:docMk/>
            <pc:sldMk cId="0" sldId="257"/>
            <ac:spMk id="8" creationId="{00000000-0000-0000-0000-000000000000}"/>
          </ac:spMkLst>
        </pc:spChg>
      </pc:sldChg>
      <pc:sldChg chg="modSp">
        <pc:chgData name="Sanjai Anbazhagan @ 4i Apps" userId="S::sanjai.a@4iapps.com::5f49cb10-c05c-44ae-b322-462b9f197af9" providerId="AD" clId="Web-{FF785BEB-CFE2-1B32-0071-B6B2BF07CEA3}" dt="2023-12-03T13:34:15.489" v="75"/>
        <pc:sldMkLst>
          <pc:docMk/>
          <pc:sldMk cId="0" sldId="260"/>
        </pc:sldMkLst>
        <pc:picChg chg="mod modCrop">
          <ac:chgData name="Sanjai Anbazhagan @ 4i Apps" userId="S::sanjai.a@4iapps.com::5f49cb10-c05c-44ae-b322-462b9f197af9" providerId="AD" clId="Web-{FF785BEB-CFE2-1B32-0071-B6B2BF07CEA3}" dt="2023-12-03T13:34:15.489" v="75"/>
          <ac:picMkLst>
            <pc:docMk/>
            <pc:sldMk cId="0" sldId="260"/>
            <ac:picMk id="14" creationId="{B5452BBD-A475-4556-10B1-5A7B7D05DFB3}"/>
          </ac:picMkLst>
        </pc:picChg>
      </pc:sldChg>
      <pc:sldChg chg="delSp modSp del">
        <pc:chgData name="Sanjai Anbazhagan @ 4i Apps" userId="S::sanjai.a@4iapps.com::5f49cb10-c05c-44ae-b322-462b9f197af9" providerId="AD" clId="Web-{FF785BEB-CFE2-1B32-0071-B6B2BF07CEA3}" dt="2023-12-03T14:14:21.636" v="614"/>
        <pc:sldMkLst>
          <pc:docMk/>
          <pc:sldMk cId="0" sldId="269"/>
        </pc:sldMkLst>
        <pc:spChg chg="del mod">
          <ac:chgData name="Sanjai Anbazhagan @ 4i Apps" userId="S::sanjai.a@4iapps.com::5f49cb10-c05c-44ae-b322-462b9f197af9" providerId="AD" clId="Web-{FF785BEB-CFE2-1B32-0071-B6B2BF07CEA3}" dt="2023-12-03T14:09:34.220" v="551"/>
          <ac:spMkLst>
            <pc:docMk/>
            <pc:sldMk cId="0" sldId="269"/>
            <ac:spMk id="3" creationId="{0F80C086-F3AA-C871-4A09-D0D4C96647F0}"/>
          </ac:spMkLst>
        </pc:spChg>
        <pc:spChg chg="del mod">
          <ac:chgData name="Sanjai Anbazhagan @ 4i Apps" userId="S::sanjai.a@4iapps.com::5f49cb10-c05c-44ae-b322-462b9f197af9" providerId="AD" clId="Web-{FF785BEB-CFE2-1B32-0071-B6B2BF07CEA3}" dt="2023-12-03T14:03:58.442" v="346"/>
          <ac:spMkLst>
            <pc:docMk/>
            <pc:sldMk cId="0" sldId="269"/>
            <ac:spMk id="4" creationId="{00000000-0000-0000-0000-000000000000}"/>
          </ac:spMkLst>
        </pc:spChg>
        <pc:spChg chg="mod">
          <ac:chgData name="Sanjai Anbazhagan @ 4i Apps" userId="S::sanjai.a@4iapps.com::5f49cb10-c05c-44ae-b322-462b9f197af9" providerId="AD" clId="Web-{FF785BEB-CFE2-1B32-0071-B6B2BF07CEA3}" dt="2023-12-03T14:12:44.101" v="594" actId="1076"/>
          <ac:spMkLst>
            <pc:docMk/>
            <pc:sldMk cId="0" sldId="269"/>
            <ac:spMk id="13" creationId="{E692BC4E-0D4A-DF61-1D9E-E01CE1C0B918}"/>
          </ac:spMkLst>
        </pc:spChg>
        <pc:picChg chg="del mod">
          <ac:chgData name="Sanjai Anbazhagan @ 4i Apps" userId="S::sanjai.a@4iapps.com::5f49cb10-c05c-44ae-b322-462b9f197af9" providerId="AD" clId="Web-{FF785BEB-CFE2-1B32-0071-B6B2BF07CEA3}" dt="2023-12-03T14:03:59.802" v="347"/>
          <ac:picMkLst>
            <pc:docMk/>
            <pc:sldMk cId="0" sldId="269"/>
            <ac:picMk id="10" creationId="{D7A136E8-9C07-2A5C-3866-3E200A7D75B3}"/>
          </ac:picMkLst>
        </pc:picChg>
        <pc:picChg chg="mod modCrop">
          <ac:chgData name="Sanjai Anbazhagan @ 4i Apps" userId="S::sanjai.a@4iapps.com::5f49cb10-c05c-44ae-b322-462b9f197af9" providerId="AD" clId="Web-{FF785BEB-CFE2-1B32-0071-B6B2BF07CEA3}" dt="2023-12-03T13:37:29.105" v="100"/>
          <ac:picMkLst>
            <pc:docMk/>
            <pc:sldMk cId="0" sldId="269"/>
            <ac:picMk id="11" creationId="{88B9BC75-D968-E34D-B3FD-D3D71479741B}"/>
          </ac:picMkLst>
        </pc:picChg>
      </pc:sldChg>
      <pc:sldChg chg="modSp">
        <pc:chgData name="Sanjai Anbazhagan @ 4i Apps" userId="S::sanjai.a@4iapps.com::5f49cb10-c05c-44ae-b322-462b9f197af9" providerId="AD" clId="Web-{FF785BEB-CFE2-1B32-0071-B6B2BF07CEA3}" dt="2023-12-03T14:02:14.048" v="340" actId="1076"/>
        <pc:sldMkLst>
          <pc:docMk/>
          <pc:sldMk cId="3873807169" sldId="272"/>
        </pc:sldMkLst>
        <pc:spChg chg="mod">
          <ac:chgData name="Sanjai Anbazhagan @ 4i Apps" userId="S::sanjai.a@4iapps.com::5f49cb10-c05c-44ae-b322-462b9f197af9" providerId="AD" clId="Web-{FF785BEB-CFE2-1B32-0071-B6B2BF07CEA3}" dt="2023-12-03T14:02:14.048" v="340" actId="1076"/>
          <ac:spMkLst>
            <pc:docMk/>
            <pc:sldMk cId="3873807169" sldId="272"/>
            <ac:spMk id="10" creationId="{E9E7ADB9-80C9-2D65-7143-5E3BDD853B5F}"/>
          </ac:spMkLst>
        </pc:spChg>
      </pc:sldChg>
      <pc:sldChg chg="modSp">
        <pc:chgData name="Sanjai Anbazhagan @ 4i Apps" userId="S::sanjai.a@4iapps.com::5f49cb10-c05c-44ae-b322-462b9f197af9" providerId="AD" clId="Web-{FF785BEB-CFE2-1B32-0071-B6B2BF07CEA3}" dt="2023-12-03T13:41:56.786" v="112" actId="20577"/>
        <pc:sldMkLst>
          <pc:docMk/>
          <pc:sldMk cId="967530297" sldId="275"/>
        </pc:sldMkLst>
        <pc:spChg chg="mod">
          <ac:chgData name="Sanjai Anbazhagan @ 4i Apps" userId="S::sanjai.a@4iapps.com::5f49cb10-c05c-44ae-b322-462b9f197af9" providerId="AD" clId="Web-{FF785BEB-CFE2-1B32-0071-B6B2BF07CEA3}" dt="2023-12-03T13:41:56.786" v="112" actId="20577"/>
          <ac:spMkLst>
            <pc:docMk/>
            <pc:sldMk cId="967530297" sldId="275"/>
            <ac:spMk id="12" creationId="{4A2F9524-8548-70DF-E2FE-584F4CB4C8A7}"/>
          </ac:spMkLst>
        </pc:spChg>
      </pc:sldChg>
      <pc:sldChg chg="addSp delSp modSp">
        <pc:chgData name="Sanjai Anbazhagan @ 4i Apps" userId="S::sanjai.a@4iapps.com::5f49cb10-c05c-44ae-b322-462b9f197af9" providerId="AD" clId="Web-{FF785BEB-CFE2-1B32-0071-B6B2BF07CEA3}" dt="2023-12-03T14:34:18.178" v="674" actId="20577"/>
        <pc:sldMkLst>
          <pc:docMk/>
          <pc:sldMk cId="3899330828" sldId="276"/>
        </pc:sldMkLst>
        <pc:spChg chg="mod">
          <ac:chgData name="Sanjai Anbazhagan @ 4i Apps" userId="S::sanjai.a@4iapps.com::5f49cb10-c05c-44ae-b322-462b9f197af9" providerId="AD" clId="Web-{FF785BEB-CFE2-1B32-0071-B6B2BF07CEA3}" dt="2023-12-03T13:35:45.101" v="80" actId="1076"/>
          <ac:spMkLst>
            <pc:docMk/>
            <pc:sldMk cId="3899330828" sldId="276"/>
            <ac:spMk id="11" creationId="{18C77CCA-C2C9-A8E9-E69D-152F512ED656}"/>
          </ac:spMkLst>
        </pc:spChg>
        <pc:spChg chg="mod">
          <ac:chgData name="Sanjai Anbazhagan @ 4i Apps" userId="S::sanjai.a@4iapps.com::5f49cb10-c05c-44ae-b322-462b9f197af9" providerId="AD" clId="Web-{FF785BEB-CFE2-1B32-0071-B6B2BF07CEA3}" dt="2023-12-03T14:34:18.178" v="674" actId="20577"/>
          <ac:spMkLst>
            <pc:docMk/>
            <pc:sldMk cId="3899330828" sldId="276"/>
            <ac:spMk id="12" creationId="{15BA350F-6FAE-EADF-1EBD-944087DBBA3A}"/>
          </ac:spMkLst>
        </pc:spChg>
        <pc:spChg chg="add del mod">
          <ac:chgData name="Sanjai Anbazhagan @ 4i Apps" userId="S::sanjai.a@4iapps.com::5f49cb10-c05c-44ae-b322-462b9f197af9" providerId="AD" clId="Web-{FF785BEB-CFE2-1B32-0071-B6B2BF07CEA3}" dt="2023-12-03T14:31:46.485" v="644" actId="1076"/>
          <ac:spMkLst>
            <pc:docMk/>
            <pc:sldMk cId="3899330828" sldId="276"/>
            <ac:spMk id="13" creationId="{411CF88C-3C3D-A2FC-B710-5551556475AD}"/>
          </ac:spMkLst>
        </pc:spChg>
      </pc:sldChg>
      <pc:sldChg chg="modSp">
        <pc:chgData name="Sanjai Anbazhagan @ 4i Apps" userId="S::sanjai.a@4iapps.com::5f49cb10-c05c-44ae-b322-462b9f197af9" providerId="AD" clId="Web-{FF785BEB-CFE2-1B32-0071-B6B2BF07CEA3}" dt="2023-12-03T13:39:59.735" v="108"/>
        <pc:sldMkLst>
          <pc:docMk/>
          <pc:sldMk cId="615892669" sldId="283"/>
        </pc:sldMkLst>
        <pc:spChg chg="mod">
          <ac:chgData name="Sanjai Anbazhagan @ 4i Apps" userId="S::sanjai.a@4iapps.com::5f49cb10-c05c-44ae-b322-462b9f197af9" providerId="AD" clId="Web-{FF785BEB-CFE2-1B32-0071-B6B2BF07CEA3}" dt="2023-12-03T13:39:39.500" v="105" actId="1076"/>
          <ac:spMkLst>
            <pc:docMk/>
            <pc:sldMk cId="615892669" sldId="283"/>
            <ac:spMk id="5" creationId="{00000000-0000-0000-0000-000000000000}"/>
          </ac:spMkLst>
        </pc:spChg>
        <pc:spChg chg="mod">
          <ac:chgData name="Sanjai Anbazhagan @ 4i Apps" userId="S::sanjai.a@4iapps.com::5f49cb10-c05c-44ae-b322-462b9f197af9" providerId="AD" clId="Web-{FF785BEB-CFE2-1B32-0071-B6B2BF07CEA3}" dt="2023-12-03T13:39:42.516" v="106" actId="1076"/>
          <ac:spMkLst>
            <pc:docMk/>
            <pc:sldMk cId="615892669" sldId="283"/>
            <ac:spMk id="10" creationId="{00000000-0000-0000-0000-000000000000}"/>
          </ac:spMkLst>
        </pc:spChg>
        <pc:picChg chg="mod modCrop">
          <ac:chgData name="Sanjai Anbazhagan @ 4i Apps" userId="S::sanjai.a@4iapps.com::5f49cb10-c05c-44ae-b322-462b9f197af9" providerId="AD" clId="Web-{FF785BEB-CFE2-1B32-0071-B6B2BF07CEA3}" dt="2023-12-03T13:39:59.735" v="108"/>
          <ac:picMkLst>
            <pc:docMk/>
            <pc:sldMk cId="615892669" sldId="283"/>
            <ac:picMk id="8" creationId="{DA470D65-D166-9390-A302-D2AFB46B481E}"/>
          </ac:picMkLst>
        </pc:picChg>
      </pc:sldChg>
      <pc:sldChg chg="addSp modSp">
        <pc:chgData name="Sanjai Anbazhagan @ 4i Apps" userId="S::sanjai.a@4iapps.com::5f49cb10-c05c-44ae-b322-462b9f197af9" providerId="AD" clId="Web-{FF785BEB-CFE2-1B32-0071-B6B2BF07CEA3}" dt="2023-12-03T13:33:50.269" v="73" actId="1076"/>
        <pc:sldMkLst>
          <pc:docMk/>
          <pc:sldMk cId="4032864128" sldId="284"/>
        </pc:sldMkLst>
        <pc:spChg chg="mod">
          <ac:chgData name="Sanjai Anbazhagan @ 4i Apps" userId="S::sanjai.a@4iapps.com::5f49cb10-c05c-44ae-b322-462b9f197af9" providerId="AD" clId="Web-{FF785BEB-CFE2-1B32-0071-B6B2BF07CEA3}" dt="2023-12-03T13:32:32.298" v="65" actId="1076"/>
          <ac:spMkLst>
            <pc:docMk/>
            <pc:sldMk cId="4032864128" sldId="284"/>
            <ac:spMk id="5" creationId="{8F44E645-73C9-5A70-A99A-CEB424F5EB91}"/>
          </ac:spMkLst>
        </pc:spChg>
        <pc:spChg chg="mod">
          <ac:chgData name="Sanjai Anbazhagan @ 4i Apps" userId="S::sanjai.a@4iapps.com::5f49cb10-c05c-44ae-b322-462b9f197af9" providerId="AD" clId="Web-{FF785BEB-CFE2-1B32-0071-B6B2BF07CEA3}" dt="2023-12-03T13:33:44.550" v="72" actId="1076"/>
          <ac:spMkLst>
            <pc:docMk/>
            <pc:sldMk cId="4032864128" sldId="284"/>
            <ac:spMk id="7" creationId="{1750E31B-2BE0-E5B6-36D0-16895772F660}"/>
          </ac:spMkLst>
        </pc:spChg>
        <pc:picChg chg="mod modCrop">
          <ac:chgData name="Sanjai Anbazhagan @ 4i Apps" userId="S::sanjai.a@4iapps.com::5f49cb10-c05c-44ae-b322-462b9f197af9" providerId="AD" clId="Web-{FF785BEB-CFE2-1B32-0071-B6B2BF07CEA3}" dt="2023-12-03T13:33:19.831" v="69"/>
          <ac:picMkLst>
            <pc:docMk/>
            <pc:sldMk cId="4032864128" sldId="284"/>
            <ac:picMk id="2" creationId="{ED7A8734-2015-4AA5-B973-AE89382E8DF5}"/>
          </ac:picMkLst>
        </pc:picChg>
        <pc:picChg chg="mod">
          <ac:chgData name="Sanjai Anbazhagan @ 4i Apps" userId="S::sanjai.a@4iapps.com::5f49cb10-c05c-44ae-b322-462b9f197af9" providerId="AD" clId="Web-{FF785BEB-CFE2-1B32-0071-B6B2BF07CEA3}" dt="2023-12-03T13:33:50.269" v="73" actId="1076"/>
          <ac:picMkLst>
            <pc:docMk/>
            <pc:sldMk cId="4032864128" sldId="284"/>
            <ac:picMk id="3" creationId="{267482F3-065F-DB8C-99A7-6B647CEDC355}"/>
          </ac:picMkLst>
        </pc:picChg>
        <pc:picChg chg="add mod modCrop">
          <ac:chgData name="Sanjai Anbazhagan @ 4i Apps" userId="S::sanjai.a@4iapps.com::5f49cb10-c05c-44ae-b322-462b9f197af9" providerId="AD" clId="Web-{FF785BEB-CFE2-1B32-0071-B6B2BF07CEA3}" dt="2023-12-03T13:33:30.831" v="70" actId="1076"/>
          <ac:picMkLst>
            <pc:docMk/>
            <pc:sldMk cId="4032864128" sldId="284"/>
            <ac:picMk id="4" creationId="{1B6A4F59-5911-3898-4727-D3F2C28EEACA}"/>
          </ac:picMkLst>
        </pc:picChg>
      </pc:sldChg>
      <pc:sldChg chg="addSp delSp modSp">
        <pc:chgData name="Sanjai Anbazhagan @ 4i Apps" userId="S::sanjai.a@4iapps.com::5f49cb10-c05c-44ae-b322-462b9f197af9" providerId="AD" clId="Web-{FF785BEB-CFE2-1B32-0071-B6B2BF07CEA3}" dt="2023-12-03T13:56:39.161" v="252" actId="14100"/>
        <pc:sldMkLst>
          <pc:docMk/>
          <pc:sldMk cId="743152918" sldId="285"/>
        </pc:sldMkLst>
        <pc:spChg chg="mod">
          <ac:chgData name="Sanjai Anbazhagan @ 4i Apps" userId="S::sanjai.a@4iapps.com::5f49cb10-c05c-44ae-b322-462b9f197af9" providerId="AD" clId="Web-{FF785BEB-CFE2-1B32-0071-B6B2BF07CEA3}" dt="2023-12-03T13:56:21.879" v="249" actId="14100"/>
          <ac:spMkLst>
            <pc:docMk/>
            <pc:sldMk cId="743152918" sldId="285"/>
            <ac:spMk id="6" creationId="{534CA11D-A36F-A6E2-B65C-A8ACFBE4D8C6}"/>
          </ac:spMkLst>
        </pc:spChg>
        <pc:spChg chg="mod">
          <ac:chgData name="Sanjai Anbazhagan @ 4i Apps" userId="S::sanjai.a@4iapps.com::5f49cb10-c05c-44ae-b322-462b9f197af9" providerId="AD" clId="Web-{FF785BEB-CFE2-1B32-0071-B6B2BF07CEA3}" dt="2023-12-03T13:55:35.471" v="242" actId="20577"/>
          <ac:spMkLst>
            <pc:docMk/>
            <pc:sldMk cId="743152918" sldId="285"/>
            <ac:spMk id="7" creationId="{6D737A6D-6BA9-6D9B-473C-9CA32AFFEE28}"/>
          </ac:spMkLst>
        </pc:spChg>
        <pc:spChg chg="mod">
          <ac:chgData name="Sanjai Anbazhagan @ 4i Apps" userId="S::sanjai.a@4iapps.com::5f49cb10-c05c-44ae-b322-462b9f197af9" providerId="AD" clId="Web-{FF785BEB-CFE2-1B32-0071-B6B2BF07CEA3}" dt="2023-12-03T13:56:24.708" v="250" actId="14100"/>
          <ac:spMkLst>
            <pc:docMk/>
            <pc:sldMk cId="743152918" sldId="285"/>
            <ac:spMk id="8" creationId="{99D0087E-CE73-FDC8-0F62-A63DEC09AB1C}"/>
          </ac:spMkLst>
        </pc:spChg>
        <pc:spChg chg="add mod">
          <ac:chgData name="Sanjai Anbazhagan @ 4i Apps" userId="S::sanjai.a@4iapps.com::5f49cb10-c05c-44ae-b322-462b9f197af9" providerId="AD" clId="Web-{FF785BEB-CFE2-1B32-0071-B6B2BF07CEA3}" dt="2023-12-03T13:56:13.770" v="248" actId="14100"/>
          <ac:spMkLst>
            <pc:docMk/>
            <pc:sldMk cId="743152918" sldId="285"/>
            <ac:spMk id="9" creationId="{AA9AF3D0-5CDD-C3D0-C084-60B18B98AFB9}"/>
          </ac:spMkLst>
        </pc:spChg>
        <pc:spChg chg="del mod">
          <ac:chgData name="Sanjai Anbazhagan @ 4i Apps" userId="S::sanjai.a@4iapps.com::5f49cb10-c05c-44ae-b322-462b9f197af9" providerId="AD" clId="Web-{FF785BEB-CFE2-1B32-0071-B6B2BF07CEA3}" dt="2023-12-03T13:55:39.315" v="243"/>
          <ac:spMkLst>
            <pc:docMk/>
            <pc:sldMk cId="743152918" sldId="285"/>
            <ac:spMk id="10" creationId="{BE4F7A90-C474-78CD-E3E1-69F3FECEBD21}"/>
          </ac:spMkLst>
        </pc:spChg>
        <pc:spChg chg="mod">
          <ac:chgData name="Sanjai Anbazhagan @ 4i Apps" userId="S::sanjai.a@4iapps.com::5f49cb10-c05c-44ae-b322-462b9f197af9" providerId="AD" clId="Web-{FF785BEB-CFE2-1B32-0071-B6B2BF07CEA3}" dt="2023-12-03T13:56:39.161" v="252" actId="14100"/>
          <ac:spMkLst>
            <pc:docMk/>
            <pc:sldMk cId="743152918" sldId="285"/>
            <ac:spMk id="13" creationId="{22EDF10E-9F18-2225-B614-2C90F49FB0F5}"/>
          </ac:spMkLst>
        </pc:spChg>
      </pc:sldChg>
      <pc:sldChg chg="addSp delSp modSp add replId">
        <pc:chgData name="Sanjai Anbazhagan @ 4i Apps" userId="S::sanjai.a@4iapps.com::5f49cb10-c05c-44ae-b322-462b9f197af9" providerId="AD" clId="Web-{FF785BEB-CFE2-1B32-0071-B6B2BF07CEA3}" dt="2023-12-03T14:34:33.554" v="678" actId="20577"/>
        <pc:sldMkLst>
          <pc:docMk/>
          <pc:sldMk cId="2869520535" sldId="286"/>
        </pc:sldMkLst>
        <pc:spChg chg="del">
          <ac:chgData name="Sanjai Anbazhagan @ 4i Apps" userId="S::sanjai.a@4iapps.com::5f49cb10-c05c-44ae-b322-462b9f197af9" providerId="AD" clId="Web-{FF785BEB-CFE2-1B32-0071-B6B2BF07CEA3}" dt="2023-12-03T14:10:08.549" v="556"/>
          <ac:spMkLst>
            <pc:docMk/>
            <pc:sldMk cId="2869520535" sldId="286"/>
            <ac:spMk id="3" creationId="{0F80C086-F3AA-C871-4A09-D0D4C96647F0}"/>
          </ac:spMkLst>
        </pc:spChg>
        <pc:spChg chg="mod">
          <ac:chgData name="Sanjai Anbazhagan @ 4i Apps" userId="S::sanjai.a@4iapps.com::5f49cb10-c05c-44ae-b322-462b9f197af9" providerId="AD" clId="Web-{FF785BEB-CFE2-1B32-0071-B6B2BF07CEA3}" dt="2023-12-03T14:11:34.411" v="585" actId="1076"/>
          <ac:spMkLst>
            <pc:docMk/>
            <pc:sldMk cId="2869520535" sldId="286"/>
            <ac:spMk id="4" creationId="{00000000-0000-0000-0000-000000000000}"/>
          </ac:spMkLst>
        </pc:spChg>
        <pc:spChg chg="add mod">
          <ac:chgData name="Sanjai Anbazhagan @ 4i Apps" userId="S::sanjai.a@4iapps.com::5f49cb10-c05c-44ae-b322-462b9f197af9" providerId="AD" clId="Web-{FF785BEB-CFE2-1B32-0071-B6B2BF07CEA3}" dt="2023-12-03T14:34:33.554" v="678" actId="20577"/>
          <ac:spMkLst>
            <pc:docMk/>
            <pc:sldMk cId="2869520535" sldId="286"/>
            <ac:spMk id="5" creationId="{29FF6E28-EBB5-81FD-37A9-6E21E19F74CB}"/>
          </ac:spMkLst>
        </pc:spChg>
        <pc:spChg chg="add mod">
          <ac:chgData name="Sanjai Anbazhagan @ 4i Apps" userId="S::sanjai.a@4iapps.com::5f49cb10-c05c-44ae-b322-462b9f197af9" providerId="AD" clId="Web-{FF785BEB-CFE2-1B32-0071-B6B2BF07CEA3}" dt="2023-12-03T14:33:03.207" v="645" actId="20577"/>
          <ac:spMkLst>
            <pc:docMk/>
            <pc:sldMk cId="2869520535" sldId="286"/>
            <ac:spMk id="7" creationId="{C7F8187D-E59F-83B1-1C41-92694321F6CC}"/>
          </ac:spMkLst>
        </pc:spChg>
        <pc:spChg chg="del">
          <ac:chgData name="Sanjai Anbazhagan @ 4i Apps" userId="S::sanjai.a@4iapps.com::5f49cb10-c05c-44ae-b322-462b9f197af9" providerId="AD" clId="Web-{FF785BEB-CFE2-1B32-0071-B6B2BF07CEA3}" dt="2023-12-03T14:10:07.424" v="555"/>
          <ac:spMkLst>
            <pc:docMk/>
            <pc:sldMk cId="2869520535" sldId="286"/>
            <ac:spMk id="13" creationId="{E692BC4E-0D4A-DF61-1D9E-E01CE1C0B918}"/>
          </ac:spMkLst>
        </pc:spChg>
        <pc:picChg chg="mod">
          <ac:chgData name="Sanjai Anbazhagan @ 4i Apps" userId="S::sanjai.a@4iapps.com::5f49cb10-c05c-44ae-b322-462b9f197af9" providerId="AD" clId="Web-{FF785BEB-CFE2-1B32-0071-B6B2BF07CEA3}" dt="2023-12-03T14:11:36.771" v="586" actId="1076"/>
          <ac:picMkLst>
            <pc:docMk/>
            <pc:sldMk cId="2869520535" sldId="286"/>
            <ac:picMk id="10" creationId="{D7A136E8-9C07-2A5C-3866-3E200A7D75B3}"/>
          </ac:picMkLst>
        </pc:picChg>
      </pc:sldChg>
    </pc:docChg>
  </pc:docChgLst>
  <pc:docChgLst>
    <pc:chgData name="Sanjai Anbazhagan @ 4i Apps" userId="S::sanjai.a@4iapps.com::5f49cb10-c05c-44ae-b322-462b9f197af9" providerId="AD" clId="Web-{73A8BCDA-E305-36FE-107B-4100C162CC4C}"/>
    <pc:docChg chg="modSld">
      <pc:chgData name="Sanjai Anbazhagan @ 4i Apps" userId="S::sanjai.a@4iapps.com::5f49cb10-c05c-44ae-b322-462b9f197af9" providerId="AD" clId="Web-{73A8BCDA-E305-36FE-107B-4100C162CC4C}" dt="2024-01-25T04:18:42.291" v="0" actId="14100"/>
      <pc:docMkLst>
        <pc:docMk/>
      </pc:docMkLst>
      <pc:sldChg chg="modSp">
        <pc:chgData name="Sanjai Anbazhagan @ 4i Apps" userId="S::sanjai.a@4iapps.com::5f49cb10-c05c-44ae-b322-462b9f197af9" providerId="AD" clId="Web-{73A8BCDA-E305-36FE-107B-4100C162CC4C}" dt="2024-01-25T04:18:42.291" v="0" actId="14100"/>
        <pc:sldMkLst>
          <pc:docMk/>
          <pc:sldMk cId="0" sldId="257"/>
        </pc:sldMkLst>
        <pc:spChg chg="mod">
          <ac:chgData name="Sanjai Anbazhagan @ 4i Apps" userId="S::sanjai.a@4iapps.com::5f49cb10-c05c-44ae-b322-462b9f197af9" providerId="AD" clId="Web-{73A8BCDA-E305-36FE-107B-4100C162CC4C}" dt="2024-01-25T04:18:42.291" v="0" actId="14100"/>
          <ac:spMkLst>
            <pc:docMk/>
            <pc:sldMk cId="0" sldId="257"/>
            <ac:spMk id="6" creationId="{00000000-0000-0000-0000-000000000000}"/>
          </ac:spMkLst>
        </pc:spChg>
      </pc:sldChg>
    </pc:docChg>
  </pc:docChgLst>
  <pc:docChgLst>
    <pc:chgData name="Sanjai Anbazhagan @ 4i Apps" userId="S::sanjai.a@4iapps.com::5f49cb10-c05c-44ae-b322-462b9f197af9" providerId="AD" clId="Web-{2976D176-5040-75C7-061E-69C30AD554FF}"/>
    <pc:docChg chg="modSld">
      <pc:chgData name="Sanjai Anbazhagan @ 4i Apps" userId="S::sanjai.a@4iapps.com::5f49cb10-c05c-44ae-b322-462b9f197af9" providerId="AD" clId="Web-{2976D176-5040-75C7-061E-69C30AD554FF}" dt="2024-01-08T09:50:11.747" v="1"/>
      <pc:docMkLst>
        <pc:docMk/>
      </pc:docMkLst>
      <pc:sldChg chg="delSp">
        <pc:chgData name="Sanjai Anbazhagan @ 4i Apps" userId="S::sanjai.a@4iapps.com::5f49cb10-c05c-44ae-b322-462b9f197af9" providerId="AD" clId="Web-{2976D176-5040-75C7-061E-69C30AD554FF}" dt="2024-01-08T09:50:11.747" v="1"/>
        <pc:sldMkLst>
          <pc:docMk/>
          <pc:sldMk cId="0" sldId="256"/>
        </pc:sldMkLst>
        <pc:spChg chg="del">
          <ac:chgData name="Sanjai Anbazhagan @ 4i Apps" userId="S::sanjai.a@4iapps.com::5f49cb10-c05c-44ae-b322-462b9f197af9" providerId="AD" clId="Web-{2976D176-5040-75C7-061E-69C30AD554FF}" dt="2024-01-08T09:50:11.747" v="1"/>
          <ac:spMkLst>
            <pc:docMk/>
            <pc:sldMk cId="0" sldId="256"/>
            <ac:spMk id="5" creationId="{00000000-0000-0000-0000-000000000000}"/>
          </ac:spMkLst>
        </pc:spChg>
        <pc:spChg chg="del">
          <ac:chgData name="Sanjai Anbazhagan @ 4i Apps" userId="S::sanjai.a@4iapps.com::5f49cb10-c05c-44ae-b322-462b9f197af9" providerId="AD" clId="Web-{2976D176-5040-75C7-061E-69C30AD554FF}" dt="2024-01-08T09:50:06.763" v="0"/>
          <ac:spMkLst>
            <pc:docMk/>
            <pc:sldMk cId="0" sldId="256"/>
            <ac:spMk id="7" creationId="{00000000-0000-0000-0000-000000000000}"/>
          </ac:spMkLst>
        </pc:spChg>
      </pc:sldChg>
    </pc:docChg>
  </pc:docChgLst>
  <pc:docChgLst>
    <pc:chgData name="Sanjai Anbazhagan @ 4i Apps" userId="S::sanjai.a@4iapps.com::5f49cb10-c05c-44ae-b322-462b9f197af9" providerId="AD" clId="Web-{D95C3F02-C30E-5B7B-6CEA-0A5D0C0996BE}"/>
    <pc:docChg chg="modSld">
      <pc:chgData name="Sanjai Anbazhagan @ 4i Apps" userId="S::sanjai.a@4iapps.com::5f49cb10-c05c-44ae-b322-462b9f197af9" providerId="AD" clId="Web-{D95C3F02-C30E-5B7B-6CEA-0A5D0C0996BE}" dt="2024-01-22T12:41:01.111" v="129" actId="20577"/>
      <pc:docMkLst>
        <pc:docMk/>
      </pc:docMkLst>
      <pc:sldChg chg="addSp modSp">
        <pc:chgData name="Sanjai Anbazhagan @ 4i Apps" userId="S::sanjai.a@4iapps.com::5f49cb10-c05c-44ae-b322-462b9f197af9" providerId="AD" clId="Web-{D95C3F02-C30E-5B7B-6CEA-0A5D0C0996BE}" dt="2024-01-22T12:41:01.111" v="129" actId="20577"/>
        <pc:sldMkLst>
          <pc:docMk/>
          <pc:sldMk cId="0" sldId="260"/>
        </pc:sldMkLst>
        <pc:spChg chg="add mod">
          <ac:chgData name="Sanjai Anbazhagan @ 4i Apps" userId="S::sanjai.a@4iapps.com::5f49cb10-c05c-44ae-b322-462b9f197af9" providerId="AD" clId="Web-{D95C3F02-C30E-5B7B-6CEA-0A5D0C0996BE}" dt="2024-01-22T12:41:01.111" v="129" actId="20577"/>
          <ac:spMkLst>
            <pc:docMk/>
            <pc:sldMk cId="0" sldId="260"/>
            <ac:spMk id="2" creationId="{E35A5D29-8C35-AA14-6715-CF6BF16AEFB0}"/>
          </ac:spMkLst>
        </pc:spChg>
        <pc:spChg chg="mod">
          <ac:chgData name="Sanjai Anbazhagan @ 4i Apps" userId="S::sanjai.a@4iapps.com::5f49cb10-c05c-44ae-b322-462b9f197af9" providerId="AD" clId="Web-{D95C3F02-C30E-5B7B-6CEA-0A5D0C0996BE}" dt="2024-01-22T12:28:39.067" v="3" actId="1076"/>
          <ac:spMkLst>
            <pc:docMk/>
            <pc:sldMk cId="0" sldId="260"/>
            <ac:spMk id="4" creationId="{00000000-0000-0000-0000-000000000000}"/>
          </ac:spMkLst>
        </pc:spChg>
        <pc:spChg chg="mod">
          <ac:chgData name="Sanjai Anbazhagan @ 4i Apps" userId="S::sanjai.a@4iapps.com::5f49cb10-c05c-44ae-b322-462b9f197af9" providerId="AD" clId="Web-{D95C3F02-C30E-5B7B-6CEA-0A5D0C0996BE}" dt="2024-01-22T12:35:53.084" v="84" actId="1076"/>
          <ac:spMkLst>
            <pc:docMk/>
            <pc:sldMk cId="0" sldId="260"/>
            <ac:spMk id="6" creationId="{00000000-0000-0000-0000-000000000000}"/>
          </ac:spMkLst>
        </pc:spChg>
        <pc:spChg chg="mod">
          <ac:chgData name="Sanjai Anbazhagan @ 4i Apps" userId="S::sanjai.a@4iapps.com::5f49cb10-c05c-44ae-b322-462b9f197af9" providerId="AD" clId="Web-{D95C3F02-C30E-5B7B-6CEA-0A5D0C0996BE}" dt="2024-01-22T12:37:32.900" v="96" actId="14100"/>
          <ac:spMkLst>
            <pc:docMk/>
            <pc:sldMk cId="0" sldId="260"/>
            <ac:spMk id="7" creationId="{00000000-0000-0000-0000-000000000000}"/>
          </ac:spMkLst>
        </pc:spChg>
        <pc:spChg chg="mod">
          <ac:chgData name="Sanjai Anbazhagan @ 4i Apps" userId="S::sanjai.a@4iapps.com::5f49cb10-c05c-44ae-b322-462b9f197af9" providerId="AD" clId="Web-{D95C3F02-C30E-5B7B-6CEA-0A5D0C0996BE}" dt="2024-01-22T12:39:59.547" v="119" actId="1076"/>
          <ac:spMkLst>
            <pc:docMk/>
            <pc:sldMk cId="0" sldId="260"/>
            <ac:spMk id="9" creationId="{00000000-0000-0000-0000-000000000000}"/>
          </ac:spMkLst>
        </pc:spChg>
        <pc:spChg chg="mod">
          <ac:chgData name="Sanjai Anbazhagan @ 4i Apps" userId="S::sanjai.a@4iapps.com::5f49cb10-c05c-44ae-b322-462b9f197af9" providerId="AD" clId="Web-{D95C3F02-C30E-5B7B-6CEA-0A5D0C0996BE}" dt="2024-01-22T12:40:55.689" v="128" actId="20577"/>
          <ac:spMkLst>
            <pc:docMk/>
            <pc:sldMk cId="0" sldId="260"/>
            <ac:spMk id="10" creationId="{00000000-0000-0000-0000-000000000000}"/>
          </ac:spMkLst>
        </pc:spChg>
        <pc:spChg chg="mod">
          <ac:chgData name="Sanjai Anbazhagan @ 4i Apps" userId="S::sanjai.a@4iapps.com::5f49cb10-c05c-44ae-b322-462b9f197af9" providerId="AD" clId="Web-{D95C3F02-C30E-5B7B-6CEA-0A5D0C0996BE}" dt="2024-01-22T12:38:17.511" v="106" actId="1076"/>
          <ac:spMkLst>
            <pc:docMk/>
            <pc:sldMk cId="0" sldId="260"/>
            <ac:spMk id="12" creationId="{00000000-0000-0000-0000-000000000000}"/>
          </ac:spMkLst>
        </pc:spChg>
        <pc:spChg chg="mod">
          <ac:chgData name="Sanjai Anbazhagan @ 4i Apps" userId="S::sanjai.a@4iapps.com::5f49cb10-c05c-44ae-b322-462b9f197af9" providerId="AD" clId="Web-{D95C3F02-C30E-5B7B-6CEA-0A5D0C0996BE}" dt="2024-01-22T12:40:30.829" v="123" actId="1076"/>
          <ac:spMkLst>
            <pc:docMk/>
            <pc:sldMk cId="0" sldId="260"/>
            <ac:spMk id="13" creationId="{00000000-0000-0000-0000-000000000000}"/>
          </ac:spMkLst>
        </pc:spChg>
        <pc:spChg chg="add mod">
          <ac:chgData name="Sanjai Anbazhagan @ 4i Apps" userId="S::sanjai.a@4iapps.com::5f49cb10-c05c-44ae-b322-462b9f197af9" providerId="AD" clId="Web-{D95C3F02-C30E-5B7B-6CEA-0A5D0C0996BE}" dt="2024-01-22T12:39:17.576" v="117" actId="1076"/>
          <ac:spMkLst>
            <pc:docMk/>
            <pc:sldMk cId="0" sldId="260"/>
            <ac:spMk id="15" creationId="{807E0ABF-E65B-CA04-1B50-466E16F3A464}"/>
          </ac:spMkLst>
        </pc:spChg>
        <pc:picChg chg="add mod">
          <ac:chgData name="Sanjai Anbazhagan @ 4i Apps" userId="S::sanjai.a@4iapps.com::5f49cb10-c05c-44ae-b322-462b9f197af9" providerId="AD" clId="Web-{D95C3F02-C30E-5B7B-6CEA-0A5D0C0996BE}" dt="2024-01-22T12:40:14.719" v="120" actId="1076"/>
          <ac:picMkLst>
            <pc:docMk/>
            <pc:sldMk cId="0" sldId="260"/>
            <ac:picMk id="3" creationId="{D963288B-8CDF-B30C-55BD-C95777A01033}"/>
          </ac:picMkLst>
        </pc:picChg>
        <pc:picChg chg="mod">
          <ac:chgData name="Sanjai Anbazhagan @ 4i Apps" userId="S::sanjai.a@4iapps.com::5f49cb10-c05c-44ae-b322-462b9f197af9" providerId="AD" clId="Web-{D95C3F02-C30E-5B7B-6CEA-0A5D0C0996BE}" dt="2024-01-22T12:40:21.313" v="122" actId="1076"/>
          <ac:picMkLst>
            <pc:docMk/>
            <pc:sldMk cId="0" sldId="260"/>
            <ac:picMk id="5" creationId="{00000000-0000-0000-0000-000000000000}"/>
          </ac:picMkLst>
        </pc:picChg>
        <pc:picChg chg="mod">
          <ac:chgData name="Sanjai Anbazhagan @ 4i Apps" userId="S::sanjai.a@4iapps.com::5f49cb10-c05c-44ae-b322-462b9f197af9" providerId="AD" clId="Web-{D95C3F02-C30E-5B7B-6CEA-0A5D0C0996BE}" dt="2024-01-22T12:40:17.657" v="121" actId="1076"/>
          <ac:picMkLst>
            <pc:docMk/>
            <pc:sldMk cId="0" sldId="260"/>
            <ac:picMk id="8" creationId="{00000000-0000-0000-0000-000000000000}"/>
          </ac:picMkLst>
        </pc:picChg>
        <pc:picChg chg="mod">
          <ac:chgData name="Sanjai Anbazhagan @ 4i Apps" userId="S::sanjai.a@4iapps.com::5f49cb10-c05c-44ae-b322-462b9f197af9" providerId="AD" clId="Web-{D95C3F02-C30E-5B7B-6CEA-0A5D0C0996BE}" dt="2024-01-22T12:38:13.324" v="105" actId="1076"/>
          <ac:picMkLst>
            <pc:docMk/>
            <pc:sldMk cId="0" sldId="260"/>
            <ac:picMk id="11" creationId="{00000000-0000-0000-0000-000000000000}"/>
          </ac:picMkLst>
        </pc:picChg>
      </pc:sldChg>
    </pc:docChg>
  </pc:docChgLst>
  <pc:docChgLst>
    <pc:chgData name="Sanjai Anbazhagan @ 4i Apps" userId="S::sanjai.a@4iapps.com::5f49cb10-c05c-44ae-b322-462b9f197af9" providerId="AD" clId="Web-{D719BF71-A123-628C-4443-883226681531}"/>
    <pc:docChg chg="modSld">
      <pc:chgData name="Sanjai Anbazhagan @ 4i Apps" userId="S::sanjai.a@4iapps.com::5f49cb10-c05c-44ae-b322-462b9f197af9" providerId="AD" clId="Web-{D719BF71-A123-628C-4443-883226681531}" dt="2024-01-18T05:00:43.820" v="97"/>
      <pc:docMkLst>
        <pc:docMk/>
      </pc:docMkLst>
      <pc:sldChg chg="modSp">
        <pc:chgData name="Sanjai Anbazhagan @ 4i Apps" userId="S::sanjai.a@4iapps.com::5f49cb10-c05c-44ae-b322-462b9f197af9" providerId="AD" clId="Web-{D719BF71-A123-628C-4443-883226681531}" dt="2024-01-18T04:55:26.578" v="4" actId="20577"/>
        <pc:sldMkLst>
          <pc:docMk/>
          <pc:sldMk cId="0" sldId="257"/>
        </pc:sldMkLst>
        <pc:spChg chg="mod">
          <ac:chgData name="Sanjai Anbazhagan @ 4i Apps" userId="S::sanjai.a@4iapps.com::5f49cb10-c05c-44ae-b322-462b9f197af9" providerId="AD" clId="Web-{D719BF71-A123-628C-4443-883226681531}" dt="2024-01-18T04:55:20.141" v="0"/>
          <ac:spMkLst>
            <pc:docMk/>
            <pc:sldMk cId="0" sldId="257"/>
            <ac:spMk id="5" creationId="{00000000-0000-0000-0000-000000000000}"/>
          </ac:spMkLst>
        </pc:spChg>
        <pc:spChg chg="mod">
          <ac:chgData name="Sanjai Anbazhagan @ 4i Apps" userId="S::sanjai.a@4iapps.com::5f49cb10-c05c-44ae-b322-462b9f197af9" providerId="AD" clId="Web-{D719BF71-A123-628C-4443-883226681531}" dt="2024-01-18T04:55:26.578" v="4" actId="20577"/>
          <ac:spMkLst>
            <pc:docMk/>
            <pc:sldMk cId="0" sldId="257"/>
            <ac:spMk id="6" creationId="{00000000-0000-0000-0000-000000000000}"/>
          </ac:spMkLst>
        </pc:spChg>
        <pc:spChg chg="mod">
          <ac:chgData name="Sanjai Anbazhagan @ 4i Apps" userId="S::sanjai.a@4iapps.com::5f49cb10-c05c-44ae-b322-462b9f197af9" providerId="AD" clId="Web-{D719BF71-A123-628C-4443-883226681531}" dt="2024-01-18T04:55:20.250" v="2"/>
          <ac:spMkLst>
            <pc:docMk/>
            <pc:sldMk cId="0" sldId="257"/>
            <ac:spMk id="7" creationId="{00000000-0000-0000-0000-000000000000}"/>
          </ac:spMkLst>
        </pc:spChg>
        <pc:spChg chg="mod">
          <ac:chgData name="Sanjai Anbazhagan @ 4i Apps" userId="S::sanjai.a@4iapps.com::5f49cb10-c05c-44ae-b322-462b9f197af9" providerId="AD" clId="Web-{D719BF71-A123-628C-4443-883226681531}" dt="2024-01-18T04:55:20.313" v="3"/>
          <ac:spMkLst>
            <pc:docMk/>
            <pc:sldMk cId="0" sldId="257"/>
            <ac:spMk id="8" creationId="{00000000-0000-0000-0000-000000000000}"/>
          </ac:spMkLst>
        </pc:spChg>
      </pc:sldChg>
      <pc:sldChg chg="modSp">
        <pc:chgData name="Sanjai Anbazhagan @ 4i Apps" userId="S::sanjai.a@4iapps.com::5f49cb10-c05c-44ae-b322-462b9f197af9" providerId="AD" clId="Web-{D719BF71-A123-628C-4443-883226681531}" dt="2024-01-18T04:56:44.986" v="27" actId="20577"/>
        <pc:sldMkLst>
          <pc:docMk/>
          <pc:sldMk cId="0" sldId="259"/>
        </pc:sldMkLst>
        <pc:spChg chg="mod">
          <ac:chgData name="Sanjai Anbazhagan @ 4i Apps" userId="S::sanjai.a@4iapps.com::5f49cb10-c05c-44ae-b322-462b9f197af9" providerId="AD" clId="Web-{D719BF71-A123-628C-4443-883226681531}" dt="2024-01-18T04:56:44.986" v="27" actId="20577"/>
          <ac:spMkLst>
            <pc:docMk/>
            <pc:sldMk cId="0" sldId="259"/>
            <ac:spMk id="5" creationId="{00000000-0000-0000-0000-000000000000}"/>
          </ac:spMkLst>
        </pc:spChg>
      </pc:sldChg>
      <pc:sldChg chg="modSp">
        <pc:chgData name="Sanjai Anbazhagan @ 4i Apps" userId="S::sanjai.a@4iapps.com::5f49cb10-c05c-44ae-b322-462b9f197af9" providerId="AD" clId="Web-{D719BF71-A123-628C-4443-883226681531}" dt="2024-01-18T04:56:52.659" v="34"/>
        <pc:sldMkLst>
          <pc:docMk/>
          <pc:sldMk cId="0" sldId="260"/>
        </pc:sldMkLst>
        <pc:spChg chg="mod">
          <ac:chgData name="Sanjai Anbazhagan @ 4i Apps" userId="S::sanjai.a@4iapps.com::5f49cb10-c05c-44ae-b322-462b9f197af9" providerId="AD" clId="Web-{D719BF71-A123-628C-4443-883226681531}" dt="2024-01-18T04:56:52.471" v="28"/>
          <ac:spMkLst>
            <pc:docMk/>
            <pc:sldMk cId="0" sldId="260"/>
            <ac:spMk id="4" creationId="{00000000-0000-0000-0000-000000000000}"/>
          </ac:spMkLst>
        </pc:spChg>
        <pc:spChg chg="mod">
          <ac:chgData name="Sanjai Anbazhagan @ 4i Apps" userId="S::sanjai.a@4iapps.com::5f49cb10-c05c-44ae-b322-462b9f197af9" providerId="AD" clId="Web-{D719BF71-A123-628C-4443-883226681531}" dt="2024-01-18T04:56:52.502" v="29"/>
          <ac:spMkLst>
            <pc:docMk/>
            <pc:sldMk cId="0" sldId="260"/>
            <ac:spMk id="6" creationId="{00000000-0000-0000-0000-000000000000}"/>
          </ac:spMkLst>
        </pc:spChg>
        <pc:spChg chg="mod">
          <ac:chgData name="Sanjai Anbazhagan @ 4i Apps" userId="S::sanjai.a@4iapps.com::5f49cb10-c05c-44ae-b322-462b9f197af9" providerId="AD" clId="Web-{D719BF71-A123-628C-4443-883226681531}" dt="2024-01-18T04:56:52.518" v="30"/>
          <ac:spMkLst>
            <pc:docMk/>
            <pc:sldMk cId="0" sldId="260"/>
            <ac:spMk id="7" creationId="{00000000-0000-0000-0000-000000000000}"/>
          </ac:spMkLst>
        </pc:spChg>
        <pc:spChg chg="mod">
          <ac:chgData name="Sanjai Anbazhagan @ 4i Apps" userId="S::sanjai.a@4iapps.com::5f49cb10-c05c-44ae-b322-462b9f197af9" providerId="AD" clId="Web-{D719BF71-A123-628C-4443-883226681531}" dt="2024-01-18T04:56:52.549" v="31"/>
          <ac:spMkLst>
            <pc:docMk/>
            <pc:sldMk cId="0" sldId="260"/>
            <ac:spMk id="9" creationId="{00000000-0000-0000-0000-000000000000}"/>
          </ac:spMkLst>
        </pc:spChg>
        <pc:spChg chg="mod">
          <ac:chgData name="Sanjai Anbazhagan @ 4i Apps" userId="S::sanjai.a@4iapps.com::5f49cb10-c05c-44ae-b322-462b9f197af9" providerId="AD" clId="Web-{D719BF71-A123-628C-4443-883226681531}" dt="2024-01-18T04:56:52.580" v="32"/>
          <ac:spMkLst>
            <pc:docMk/>
            <pc:sldMk cId="0" sldId="260"/>
            <ac:spMk id="10" creationId="{00000000-0000-0000-0000-000000000000}"/>
          </ac:spMkLst>
        </pc:spChg>
        <pc:spChg chg="mod">
          <ac:chgData name="Sanjai Anbazhagan @ 4i Apps" userId="S::sanjai.a@4iapps.com::5f49cb10-c05c-44ae-b322-462b9f197af9" providerId="AD" clId="Web-{D719BF71-A123-628C-4443-883226681531}" dt="2024-01-18T04:56:52.627" v="33"/>
          <ac:spMkLst>
            <pc:docMk/>
            <pc:sldMk cId="0" sldId="260"/>
            <ac:spMk id="12" creationId="{00000000-0000-0000-0000-000000000000}"/>
          </ac:spMkLst>
        </pc:spChg>
        <pc:spChg chg="mod">
          <ac:chgData name="Sanjai Anbazhagan @ 4i Apps" userId="S::sanjai.a@4iapps.com::5f49cb10-c05c-44ae-b322-462b9f197af9" providerId="AD" clId="Web-{D719BF71-A123-628C-4443-883226681531}" dt="2024-01-18T04:56:52.659" v="34"/>
          <ac:spMkLst>
            <pc:docMk/>
            <pc:sldMk cId="0" sldId="260"/>
            <ac:spMk id="13" creationId="{00000000-0000-0000-0000-000000000000}"/>
          </ac:spMkLst>
        </pc:spChg>
      </pc:sldChg>
      <pc:sldChg chg="modSp">
        <pc:chgData name="Sanjai Anbazhagan @ 4i Apps" userId="S::sanjai.a@4iapps.com::5f49cb10-c05c-44ae-b322-462b9f197af9" providerId="AD" clId="Web-{D719BF71-A123-628C-4443-883226681531}" dt="2024-01-18T04:56:58.862" v="36"/>
        <pc:sldMkLst>
          <pc:docMk/>
          <pc:sldMk cId="0" sldId="261"/>
        </pc:sldMkLst>
        <pc:spChg chg="mod">
          <ac:chgData name="Sanjai Anbazhagan @ 4i Apps" userId="S::sanjai.a@4iapps.com::5f49cb10-c05c-44ae-b322-462b9f197af9" providerId="AD" clId="Web-{D719BF71-A123-628C-4443-883226681531}" dt="2024-01-18T04:56:58.815" v="35"/>
          <ac:spMkLst>
            <pc:docMk/>
            <pc:sldMk cId="0" sldId="261"/>
            <ac:spMk id="5" creationId="{00000000-0000-0000-0000-000000000000}"/>
          </ac:spMkLst>
        </pc:spChg>
        <pc:spChg chg="mod">
          <ac:chgData name="Sanjai Anbazhagan @ 4i Apps" userId="S::sanjai.a@4iapps.com::5f49cb10-c05c-44ae-b322-462b9f197af9" providerId="AD" clId="Web-{D719BF71-A123-628C-4443-883226681531}" dt="2024-01-18T04:56:58.862" v="36"/>
          <ac:spMkLst>
            <pc:docMk/>
            <pc:sldMk cId="0" sldId="261"/>
            <ac:spMk id="6" creationId="{00000000-0000-0000-0000-000000000000}"/>
          </ac:spMkLst>
        </pc:spChg>
      </pc:sldChg>
      <pc:sldChg chg="modSp">
        <pc:chgData name="Sanjai Anbazhagan @ 4i Apps" userId="S::sanjai.a@4iapps.com::5f49cb10-c05c-44ae-b322-462b9f197af9" providerId="AD" clId="Web-{D719BF71-A123-628C-4443-883226681531}" dt="2024-01-18T05:00:11.007" v="79"/>
        <pc:sldMkLst>
          <pc:docMk/>
          <pc:sldMk cId="0" sldId="267"/>
        </pc:sldMkLst>
        <pc:spChg chg="mod">
          <ac:chgData name="Sanjai Anbazhagan @ 4i Apps" userId="S::sanjai.a@4iapps.com::5f49cb10-c05c-44ae-b322-462b9f197af9" providerId="AD" clId="Web-{D719BF71-A123-628C-4443-883226681531}" dt="2024-01-18T05:00:10.772" v="72"/>
          <ac:spMkLst>
            <pc:docMk/>
            <pc:sldMk cId="0" sldId="267"/>
            <ac:spMk id="4" creationId="{00000000-0000-0000-0000-000000000000}"/>
          </ac:spMkLst>
        </pc:spChg>
        <pc:spChg chg="mod">
          <ac:chgData name="Sanjai Anbazhagan @ 4i Apps" userId="S::sanjai.a@4iapps.com::5f49cb10-c05c-44ae-b322-462b9f197af9" providerId="AD" clId="Web-{D719BF71-A123-628C-4443-883226681531}" dt="2024-01-18T05:00:10.804" v="73"/>
          <ac:spMkLst>
            <pc:docMk/>
            <pc:sldMk cId="0" sldId="267"/>
            <ac:spMk id="5" creationId="{00000000-0000-0000-0000-000000000000}"/>
          </ac:spMkLst>
        </pc:spChg>
        <pc:spChg chg="mod">
          <ac:chgData name="Sanjai Anbazhagan @ 4i Apps" userId="S::sanjai.a@4iapps.com::5f49cb10-c05c-44ae-b322-462b9f197af9" providerId="AD" clId="Web-{D719BF71-A123-628C-4443-883226681531}" dt="2024-01-18T05:00:10.835" v="74"/>
          <ac:spMkLst>
            <pc:docMk/>
            <pc:sldMk cId="0" sldId="267"/>
            <ac:spMk id="17" creationId="{68B7CACA-F1A4-1245-D299-E0F0C54E74C8}"/>
          </ac:spMkLst>
        </pc:spChg>
        <pc:spChg chg="mod">
          <ac:chgData name="Sanjai Anbazhagan @ 4i Apps" userId="S::sanjai.a@4iapps.com::5f49cb10-c05c-44ae-b322-462b9f197af9" providerId="AD" clId="Web-{D719BF71-A123-628C-4443-883226681531}" dt="2024-01-18T05:00:10.850" v="75"/>
          <ac:spMkLst>
            <pc:docMk/>
            <pc:sldMk cId="0" sldId="267"/>
            <ac:spMk id="18" creationId="{90C9C433-AF27-9557-6B44-7354446495A1}"/>
          </ac:spMkLst>
        </pc:spChg>
        <pc:spChg chg="mod">
          <ac:chgData name="Sanjai Anbazhagan @ 4i Apps" userId="S::sanjai.a@4iapps.com::5f49cb10-c05c-44ae-b322-462b9f197af9" providerId="AD" clId="Web-{D719BF71-A123-628C-4443-883226681531}" dt="2024-01-18T05:00:10.882" v="76"/>
          <ac:spMkLst>
            <pc:docMk/>
            <pc:sldMk cId="0" sldId="267"/>
            <ac:spMk id="19" creationId="{2829BFEE-A970-8353-642C-F9D6C5F75932}"/>
          </ac:spMkLst>
        </pc:spChg>
        <pc:spChg chg="mod">
          <ac:chgData name="Sanjai Anbazhagan @ 4i Apps" userId="S::sanjai.a@4iapps.com::5f49cb10-c05c-44ae-b322-462b9f197af9" providerId="AD" clId="Web-{D719BF71-A123-628C-4443-883226681531}" dt="2024-01-18T05:00:10.913" v="77"/>
          <ac:spMkLst>
            <pc:docMk/>
            <pc:sldMk cId="0" sldId="267"/>
            <ac:spMk id="20" creationId="{4B64774A-8649-A49E-51C8-A8DAE2037201}"/>
          </ac:spMkLst>
        </pc:spChg>
        <pc:spChg chg="mod">
          <ac:chgData name="Sanjai Anbazhagan @ 4i Apps" userId="S::sanjai.a@4iapps.com::5f49cb10-c05c-44ae-b322-462b9f197af9" providerId="AD" clId="Web-{D719BF71-A123-628C-4443-883226681531}" dt="2024-01-18T05:00:10.960" v="78"/>
          <ac:spMkLst>
            <pc:docMk/>
            <pc:sldMk cId="0" sldId="267"/>
            <ac:spMk id="21" creationId="{55732E34-FA34-BADC-B520-BC2D9CAC3F1E}"/>
          </ac:spMkLst>
        </pc:spChg>
        <pc:spChg chg="mod">
          <ac:chgData name="Sanjai Anbazhagan @ 4i Apps" userId="S::sanjai.a@4iapps.com::5f49cb10-c05c-44ae-b322-462b9f197af9" providerId="AD" clId="Web-{D719BF71-A123-628C-4443-883226681531}" dt="2024-01-18T05:00:11.007" v="79"/>
          <ac:spMkLst>
            <pc:docMk/>
            <pc:sldMk cId="0" sldId="267"/>
            <ac:spMk id="22" creationId="{69A39D85-145C-EF6B-CF2C-085FA96E6712}"/>
          </ac:spMkLst>
        </pc:spChg>
      </pc:sldChg>
      <pc:sldChg chg="modSp">
        <pc:chgData name="Sanjai Anbazhagan @ 4i Apps" userId="S::sanjai.a@4iapps.com::5f49cb10-c05c-44ae-b322-462b9f197af9" providerId="AD" clId="Web-{D719BF71-A123-628C-4443-883226681531}" dt="2024-01-18T05:00:43.820" v="97"/>
        <pc:sldMkLst>
          <pc:docMk/>
          <pc:sldMk cId="0" sldId="270"/>
        </pc:sldMkLst>
        <pc:spChg chg="mod">
          <ac:chgData name="Sanjai Anbazhagan @ 4i Apps" userId="S::sanjai.a@4iapps.com::5f49cb10-c05c-44ae-b322-462b9f197af9" providerId="AD" clId="Web-{D719BF71-A123-628C-4443-883226681531}" dt="2024-01-18T05:00:43.789" v="96"/>
          <ac:spMkLst>
            <pc:docMk/>
            <pc:sldMk cId="0" sldId="270"/>
            <ac:spMk id="4" creationId="{00000000-0000-0000-0000-000000000000}"/>
          </ac:spMkLst>
        </pc:spChg>
        <pc:spChg chg="mod">
          <ac:chgData name="Sanjai Anbazhagan @ 4i Apps" userId="S::sanjai.a@4iapps.com::5f49cb10-c05c-44ae-b322-462b9f197af9" providerId="AD" clId="Web-{D719BF71-A123-628C-4443-883226681531}" dt="2024-01-18T05:00:43.820" v="97"/>
          <ac:spMkLst>
            <pc:docMk/>
            <pc:sldMk cId="0" sldId="270"/>
            <ac:spMk id="5" creationId="{00000000-0000-0000-0000-000000000000}"/>
          </ac:spMkLst>
        </pc:spChg>
      </pc:sldChg>
      <pc:sldChg chg="modSp">
        <pc:chgData name="Sanjai Anbazhagan @ 4i Apps" userId="S::sanjai.a@4iapps.com::5f49cb10-c05c-44ae-b322-462b9f197af9" providerId="AD" clId="Web-{D719BF71-A123-628C-4443-883226681531}" dt="2024-01-18T04:57:35.988" v="45"/>
        <pc:sldMkLst>
          <pc:docMk/>
          <pc:sldMk cId="2991755447" sldId="271"/>
        </pc:sldMkLst>
        <pc:spChg chg="mod">
          <ac:chgData name="Sanjai Anbazhagan @ 4i Apps" userId="S::sanjai.a@4iapps.com::5f49cb10-c05c-44ae-b322-462b9f197af9" providerId="AD" clId="Web-{D719BF71-A123-628C-4443-883226681531}" dt="2024-01-18T04:57:35.847" v="43"/>
          <ac:spMkLst>
            <pc:docMk/>
            <pc:sldMk cId="2991755447" sldId="271"/>
            <ac:spMk id="4" creationId="{EB2DC69A-A350-576F-3CE7-9D298B8771DB}"/>
          </ac:spMkLst>
        </pc:spChg>
        <pc:spChg chg="mod">
          <ac:chgData name="Sanjai Anbazhagan @ 4i Apps" userId="S::sanjai.a@4iapps.com::5f49cb10-c05c-44ae-b322-462b9f197af9" providerId="AD" clId="Web-{D719BF71-A123-628C-4443-883226681531}" dt="2024-01-18T04:57:35.894" v="44"/>
          <ac:spMkLst>
            <pc:docMk/>
            <pc:sldMk cId="2991755447" sldId="271"/>
            <ac:spMk id="8" creationId="{2C9EC33C-A014-C5D4-11A5-547F7AFF32D1}"/>
          </ac:spMkLst>
        </pc:spChg>
        <pc:spChg chg="mod">
          <ac:chgData name="Sanjai Anbazhagan @ 4i Apps" userId="S::sanjai.a@4iapps.com::5f49cb10-c05c-44ae-b322-462b9f197af9" providerId="AD" clId="Web-{D719BF71-A123-628C-4443-883226681531}" dt="2024-01-18T04:57:35.988" v="45"/>
          <ac:spMkLst>
            <pc:docMk/>
            <pc:sldMk cId="2991755447" sldId="271"/>
            <ac:spMk id="9" creationId="{70F14119-E1B9-2DEA-F17D-234CA402E6F8}"/>
          </ac:spMkLst>
        </pc:spChg>
      </pc:sldChg>
      <pc:sldChg chg="modSp">
        <pc:chgData name="Sanjai Anbazhagan @ 4i Apps" userId="S::sanjai.a@4iapps.com::5f49cb10-c05c-44ae-b322-462b9f197af9" providerId="AD" clId="Web-{D719BF71-A123-628C-4443-883226681531}" dt="2024-01-18T05:00:02.303" v="71"/>
        <pc:sldMkLst>
          <pc:docMk/>
          <pc:sldMk cId="3873807169" sldId="272"/>
        </pc:sldMkLst>
        <pc:spChg chg="mod">
          <ac:chgData name="Sanjai Anbazhagan @ 4i Apps" userId="S::sanjai.a@4iapps.com::5f49cb10-c05c-44ae-b322-462b9f197af9" providerId="AD" clId="Web-{D719BF71-A123-628C-4443-883226681531}" dt="2024-01-18T05:00:02.194" v="69"/>
          <ac:spMkLst>
            <pc:docMk/>
            <pc:sldMk cId="3873807169" sldId="272"/>
            <ac:spMk id="4" creationId="{85DE8767-7E1C-A401-0834-51156F00D1E3}"/>
          </ac:spMkLst>
        </pc:spChg>
        <pc:spChg chg="mod">
          <ac:chgData name="Sanjai Anbazhagan @ 4i Apps" userId="S::sanjai.a@4iapps.com::5f49cb10-c05c-44ae-b322-462b9f197af9" providerId="AD" clId="Web-{D719BF71-A123-628C-4443-883226681531}" dt="2024-01-18T05:00:02.241" v="70"/>
          <ac:spMkLst>
            <pc:docMk/>
            <pc:sldMk cId="3873807169" sldId="272"/>
            <ac:spMk id="8" creationId="{5914FF7A-4DA3-3DD0-DA8F-89F42F1D5078}"/>
          </ac:spMkLst>
        </pc:spChg>
        <pc:spChg chg="mod">
          <ac:chgData name="Sanjai Anbazhagan @ 4i Apps" userId="S::sanjai.a@4iapps.com::5f49cb10-c05c-44ae-b322-462b9f197af9" providerId="AD" clId="Web-{D719BF71-A123-628C-4443-883226681531}" dt="2024-01-18T05:00:02.303" v="71"/>
          <ac:spMkLst>
            <pc:docMk/>
            <pc:sldMk cId="3873807169" sldId="272"/>
            <ac:spMk id="10" creationId="{E9E7ADB9-80C9-2D65-7143-5E3BDD853B5F}"/>
          </ac:spMkLst>
        </pc:spChg>
      </pc:sldChg>
      <pc:sldChg chg="modSp">
        <pc:chgData name="Sanjai Anbazhagan @ 4i Apps" userId="S::sanjai.a@4iapps.com::5f49cb10-c05c-44ae-b322-462b9f197af9" providerId="AD" clId="Web-{D719BF71-A123-628C-4443-883226681531}" dt="2024-01-18T05:00:18.491" v="88"/>
        <pc:sldMkLst>
          <pc:docMk/>
          <pc:sldMk cId="967530297" sldId="275"/>
        </pc:sldMkLst>
        <pc:spChg chg="mod">
          <ac:chgData name="Sanjai Anbazhagan @ 4i Apps" userId="S::sanjai.a@4iapps.com::5f49cb10-c05c-44ae-b322-462b9f197af9" providerId="AD" clId="Web-{D719BF71-A123-628C-4443-883226681531}" dt="2024-01-18T05:00:18.116" v="80"/>
          <ac:spMkLst>
            <pc:docMk/>
            <pc:sldMk cId="967530297" sldId="275"/>
            <ac:spMk id="2" creationId="{24375790-7EE3-B535-4921-9FFADA86A27C}"/>
          </ac:spMkLst>
        </pc:spChg>
        <pc:spChg chg="mod">
          <ac:chgData name="Sanjai Anbazhagan @ 4i Apps" userId="S::sanjai.a@4iapps.com::5f49cb10-c05c-44ae-b322-462b9f197af9" providerId="AD" clId="Web-{D719BF71-A123-628C-4443-883226681531}" dt="2024-01-18T05:00:18.148" v="81"/>
          <ac:spMkLst>
            <pc:docMk/>
            <pc:sldMk cId="967530297" sldId="275"/>
            <ac:spMk id="4" creationId="{5746C3CB-0AC0-A32C-086B-BFEC0C7F337C}"/>
          </ac:spMkLst>
        </pc:spChg>
        <pc:spChg chg="mod">
          <ac:chgData name="Sanjai Anbazhagan @ 4i Apps" userId="S::sanjai.a@4iapps.com::5f49cb10-c05c-44ae-b322-462b9f197af9" providerId="AD" clId="Web-{D719BF71-A123-628C-4443-883226681531}" dt="2024-01-18T05:00:18.179" v="82"/>
          <ac:spMkLst>
            <pc:docMk/>
            <pc:sldMk cId="967530297" sldId="275"/>
            <ac:spMk id="8" creationId="{E37337FA-DC40-BA2A-7002-6DF629C72862}"/>
          </ac:spMkLst>
        </pc:spChg>
        <pc:spChg chg="mod">
          <ac:chgData name="Sanjai Anbazhagan @ 4i Apps" userId="S::sanjai.a@4iapps.com::5f49cb10-c05c-44ae-b322-462b9f197af9" providerId="AD" clId="Web-{D719BF71-A123-628C-4443-883226681531}" dt="2024-01-18T05:00:18.210" v="83"/>
          <ac:spMkLst>
            <pc:docMk/>
            <pc:sldMk cId="967530297" sldId="275"/>
            <ac:spMk id="9" creationId="{AA1730DB-08C9-745F-16D8-27C7E4D649DA}"/>
          </ac:spMkLst>
        </pc:spChg>
        <pc:spChg chg="mod">
          <ac:chgData name="Sanjai Anbazhagan @ 4i Apps" userId="S::sanjai.a@4iapps.com::5f49cb10-c05c-44ae-b322-462b9f197af9" providerId="AD" clId="Web-{D719BF71-A123-628C-4443-883226681531}" dt="2024-01-18T05:00:18.241" v="84"/>
          <ac:spMkLst>
            <pc:docMk/>
            <pc:sldMk cId="967530297" sldId="275"/>
            <ac:spMk id="10" creationId="{17E56136-1D2A-A41E-093C-50A9C95CABF3}"/>
          </ac:spMkLst>
        </pc:spChg>
        <pc:spChg chg="mod">
          <ac:chgData name="Sanjai Anbazhagan @ 4i Apps" userId="S::sanjai.a@4iapps.com::5f49cb10-c05c-44ae-b322-462b9f197af9" providerId="AD" clId="Web-{D719BF71-A123-628C-4443-883226681531}" dt="2024-01-18T05:00:18.273" v="85"/>
          <ac:spMkLst>
            <pc:docMk/>
            <pc:sldMk cId="967530297" sldId="275"/>
            <ac:spMk id="11" creationId="{9F7BA9EF-D215-D997-E7F2-945CE2195782}"/>
          </ac:spMkLst>
        </pc:spChg>
        <pc:spChg chg="mod">
          <ac:chgData name="Sanjai Anbazhagan @ 4i Apps" userId="S::sanjai.a@4iapps.com::5f49cb10-c05c-44ae-b322-462b9f197af9" providerId="AD" clId="Web-{D719BF71-A123-628C-4443-883226681531}" dt="2024-01-18T05:00:18.335" v="86"/>
          <ac:spMkLst>
            <pc:docMk/>
            <pc:sldMk cId="967530297" sldId="275"/>
            <ac:spMk id="12" creationId="{4A2F9524-8548-70DF-E2FE-584F4CB4C8A7}"/>
          </ac:spMkLst>
        </pc:spChg>
        <pc:spChg chg="mod">
          <ac:chgData name="Sanjai Anbazhagan @ 4i Apps" userId="S::sanjai.a@4iapps.com::5f49cb10-c05c-44ae-b322-462b9f197af9" providerId="AD" clId="Web-{D719BF71-A123-628C-4443-883226681531}" dt="2024-01-18T05:00:18.413" v="87"/>
          <ac:spMkLst>
            <pc:docMk/>
            <pc:sldMk cId="967530297" sldId="275"/>
            <ac:spMk id="13" creationId="{892E47F3-5DB5-6964-3C67-17826841501C}"/>
          </ac:spMkLst>
        </pc:spChg>
        <pc:spChg chg="mod">
          <ac:chgData name="Sanjai Anbazhagan @ 4i Apps" userId="S::sanjai.a@4iapps.com::5f49cb10-c05c-44ae-b322-462b9f197af9" providerId="AD" clId="Web-{D719BF71-A123-628C-4443-883226681531}" dt="2024-01-18T05:00:18.491" v="88"/>
          <ac:spMkLst>
            <pc:docMk/>
            <pc:sldMk cId="967530297" sldId="275"/>
            <ac:spMk id="14" creationId="{E24A385D-7C11-D959-C485-00F8A4CFE518}"/>
          </ac:spMkLst>
        </pc:spChg>
      </pc:sldChg>
      <pc:sldChg chg="modSp">
        <pc:chgData name="Sanjai Anbazhagan @ 4i Apps" userId="S::sanjai.a@4iapps.com::5f49cb10-c05c-44ae-b322-462b9f197af9" providerId="AD" clId="Web-{D719BF71-A123-628C-4443-883226681531}" dt="2024-01-18T05:00:38.554" v="95"/>
        <pc:sldMkLst>
          <pc:docMk/>
          <pc:sldMk cId="3899330828" sldId="276"/>
        </pc:sldMkLst>
        <pc:spChg chg="mod">
          <ac:chgData name="Sanjai Anbazhagan @ 4i Apps" userId="S::sanjai.a@4iapps.com::5f49cb10-c05c-44ae-b322-462b9f197af9" providerId="AD" clId="Web-{D719BF71-A123-628C-4443-883226681531}" dt="2024-01-18T05:00:38.335" v="92"/>
          <ac:spMkLst>
            <pc:docMk/>
            <pc:sldMk cId="3899330828" sldId="276"/>
            <ac:spMk id="10" creationId="{14C99D08-3660-40AC-8A12-C8FF5B615C92}"/>
          </ac:spMkLst>
        </pc:spChg>
        <pc:spChg chg="mod">
          <ac:chgData name="Sanjai Anbazhagan @ 4i Apps" userId="S::sanjai.a@4iapps.com::5f49cb10-c05c-44ae-b322-462b9f197af9" providerId="AD" clId="Web-{D719BF71-A123-628C-4443-883226681531}" dt="2024-01-18T05:00:38.398" v="93"/>
          <ac:spMkLst>
            <pc:docMk/>
            <pc:sldMk cId="3899330828" sldId="276"/>
            <ac:spMk id="11" creationId="{18C77CCA-C2C9-A8E9-E69D-152F512ED656}"/>
          </ac:spMkLst>
        </pc:spChg>
        <pc:spChg chg="mod">
          <ac:chgData name="Sanjai Anbazhagan @ 4i Apps" userId="S::sanjai.a@4iapps.com::5f49cb10-c05c-44ae-b322-462b9f197af9" providerId="AD" clId="Web-{D719BF71-A123-628C-4443-883226681531}" dt="2024-01-18T05:00:38.492" v="94"/>
          <ac:spMkLst>
            <pc:docMk/>
            <pc:sldMk cId="3899330828" sldId="276"/>
            <ac:spMk id="12" creationId="{15BA350F-6FAE-EADF-1EBD-944087DBBA3A}"/>
          </ac:spMkLst>
        </pc:spChg>
        <pc:spChg chg="mod">
          <ac:chgData name="Sanjai Anbazhagan @ 4i Apps" userId="S::sanjai.a@4iapps.com::5f49cb10-c05c-44ae-b322-462b9f197af9" providerId="AD" clId="Web-{D719BF71-A123-628C-4443-883226681531}" dt="2024-01-18T05:00:38.554" v="95"/>
          <ac:spMkLst>
            <pc:docMk/>
            <pc:sldMk cId="3899330828" sldId="276"/>
            <ac:spMk id="13" creationId="{411CF88C-3C3D-A2FC-B710-5551556475AD}"/>
          </ac:spMkLst>
        </pc:spChg>
      </pc:sldChg>
      <pc:sldChg chg="modSp">
        <pc:chgData name="Sanjai Anbazhagan @ 4i Apps" userId="S::sanjai.a@4iapps.com::5f49cb10-c05c-44ae-b322-462b9f197af9" providerId="AD" clId="Web-{D719BF71-A123-628C-4443-883226681531}" dt="2024-01-18T04:59:50.600" v="68" actId="14100"/>
        <pc:sldMkLst>
          <pc:docMk/>
          <pc:sldMk cId="510171910" sldId="280"/>
        </pc:sldMkLst>
        <pc:spChg chg="mod">
          <ac:chgData name="Sanjai Anbazhagan @ 4i Apps" userId="S::sanjai.a@4iapps.com::5f49cb10-c05c-44ae-b322-462b9f197af9" providerId="AD" clId="Web-{D719BF71-A123-628C-4443-883226681531}" dt="2024-01-18T04:59:43.162" v="66" actId="14100"/>
          <ac:spMkLst>
            <pc:docMk/>
            <pc:sldMk cId="510171910" sldId="280"/>
            <ac:spMk id="2" creationId="{993BC4B5-48DB-21BF-595F-6F6278477841}"/>
          </ac:spMkLst>
        </pc:spChg>
        <pc:spChg chg="mod">
          <ac:chgData name="Sanjai Anbazhagan @ 4i Apps" userId="S::sanjai.a@4iapps.com::5f49cb10-c05c-44ae-b322-462b9f197af9" providerId="AD" clId="Web-{D719BF71-A123-628C-4443-883226681531}" dt="2024-01-18T04:59:50.600" v="68" actId="14100"/>
          <ac:spMkLst>
            <pc:docMk/>
            <pc:sldMk cId="510171910" sldId="280"/>
            <ac:spMk id="3" creationId="{03033C03-BF30-EF77-1EF4-F11804BCB08F}"/>
          </ac:spMkLst>
        </pc:spChg>
        <pc:spChg chg="mod">
          <ac:chgData name="Sanjai Anbazhagan @ 4i Apps" userId="S::sanjai.a@4iapps.com::5f49cb10-c05c-44ae-b322-462b9f197af9" providerId="AD" clId="Web-{D719BF71-A123-628C-4443-883226681531}" dt="2024-01-18T04:59:40.084" v="65" actId="14100"/>
          <ac:spMkLst>
            <pc:docMk/>
            <pc:sldMk cId="510171910" sldId="280"/>
            <ac:spMk id="4" creationId="{48547608-339D-B60E-5BA5-BC668A48D1D5}"/>
          </ac:spMkLst>
        </pc:spChg>
        <pc:spChg chg="mod">
          <ac:chgData name="Sanjai Anbazhagan @ 4i Apps" userId="S::sanjai.a@4iapps.com::5f49cb10-c05c-44ae-b322-462b9f197af9" providerId="AD" clId="Web-{D719BF71-A123-628C-4443-883226681531}" dt="2024-01-18T04:59:46.303" v="67" actId="14100"/>
          <ac:spMkLst>
            <pc:docMk/>
            <pc:sldMk cId="510171910" sldId="280"/>
            <ac:spMk id="6" creationId="{CB54A0D2-6185-528C-1830-E64FCCC75F3F}"/>
          </ac:spMkLst>
        </pc:spChg>
        <pc:spChg chg="mod">
          <ac:chgData name="Sanjai Anbazhagan @ 4i Apps" userId="S::sanjai.a@4iapps.com::5f49cb10-c05c-44ae-b322-462b9f197af9" providerId="AD" clId="Web-{D719BF71-A123-628C-4443-883226681531}" dt="2024-01-18T04:59:31.131" v="61"/>
          <ac:spMkLst>
            <pc:docMk/>
            <pc:sldMk cId="510171910" sldId="280"/>
            <ac:spMk id="9" creationId="{A8293AA3-2AF7-853A-6CA9-4464B9B59B79}"/>
          </ac:spMkLst>
        </pc:spChg>
        <pc:spChg chg="mod">
          <ac:chgData name="Sanjai Anbazhagan @ 4i Apps" userId="S::sanjai.a@4iapps.com::5f49cb10-c05c-44ae-b322-462b9f197af9" providerId="AD" clId="Web-{D719BF71-A123-628C-4443-883226681531}" dt="2024-01-18T04:59:31.146" v="62"/>
          <ac:spMkLst>
            <pc:docMk/>
            <pc:sldMk cId="510171910" sldId="280"/>
            <ac:spMk id="10" creationId="{A769E5C4-2365-70D9-E085-90D885CBB5E4}"/>
          </ac:spMkLst>
        </pc:spChg>
      </pc:sldChg>
      <pc:sldChg chg="modSp">
        <pc:chgData name="Sanjai Anbazhagan @ 4i Apps" userId="S::sanjai.a@4iapps.com::5f49cb10-c05c-44ae-b322-462b9f197af9" providerId="AD" clId="Web-{D719BF71-A123-628C-4443-883226681531}" dt="2024-01-18T04:57:46.457" v="51"/>
        <pc:sldMkLst>
          <pc:docMk/>
          <pc:sldMk cId="3988952216" sldId="281"/>
        </pc:sldMkLst>
        <pc:spChg chg="mod">
          <ac:chgData name="Sanjai Anbazhagan @ 4i Apps" userId="S::sanjai.a@4iapps.com::5f49cb10-c05c-44ae-b322-462b9f197af9" providerId="AD" clId="Web-{D719BF71-A123-628C-4443-883226681531}" dt="2024-01-18T04:57:46.332" v="48"/>
          <ac:spMkLst>
            <pc:docMk/>
            <pc:sldMk cId="3988952216" sldId="281"/>
            <ac:spMk id="5" creationId="{00000000-0000-0000-0000-000000000000}"/>
          </ac:spMkLst>
        </pc:spChg>
        <pc:spChg chg="mod">
          <ac:chgData name="Sanjai Anbazhagan @ 4i Apps" userId="S::sanjai.a@4iapps.com::5f49cb10-c05c-44ae-b322-462b9f197af9" providerId="AD" clId="Web-{D719BF71-A123-628C-4443-883226681531}" dt="2024-01-18T04:57:46.363" v="49"/>
          <ac:spMkLst>
            <pc:docMk/>
            <pc:sldMk cId="3988952216" sldId="281"/>
            <ac:spMk id="6" creationId="{00000000-0000-0000-0000-000000000000}"/>
          </ac:spMkLst>
        </pc:spChg>
        <pc:spChg chg="mod">
          <ac:chgData name="Sanjai Anbazhagan @ 4i Apps" userId="S::sanjai.a@4iapps.com::5f49cb10-c05c-44ae-b322-462b9f197af9" providerId="AD" clId="Web-{D719BF71-A123-628C-4443-883226681531}" dt="2024-01-18T04:57:46.425" v="50"/>
          <ac:spMkLst>
            <pc:docMk/>
            <pc:sldMk cId="3988952216" sldId="281"/>
            <ac:spMk id="8" creationId="{00000000-0000-0000-0000-000000000000}"/>
          </ac:spMkLst>
        </pc:spChg>
        <pc:spChg chg="mod">
          <ac:chgData name="Sanjai Anbazhagan @ 4i Apps" userId="S::sanjai.a@4iapps.com::5f49cb10-c05c-44ae-b322-462b9f197af9" providerId="AD" clId="Web-{D719BF71-A123-628C-4443-883226681531}" dt="2024-01-18T04:57:46.457" v="51"/>
          <ac:spMkLst>
            <pc:docMk/>
            <pc:sldMk cId="3988952216" sldId="281"/>
            <ac:spMk id="9" creationId="{00000000-0000-0000-0000-000000000000}"/>
          </ac:spMkLst>
        </pc:spChg>
      </pc:sldChg>
      <pc:sldChg chg="modSp">
        <pc:chgData name="Sanjai Anbazhagan @ 4i Apps" userId="S::sanjai.a@4iapps.com::5f49cb10-c05c-44ae-b322-462b9f197af9" providerId="AD" clId="Web-{D719BF71-A123-628C-4443-883226681531}" dt="2024-01-18T04:58:06.191" v="58" actId="14100"/>
        <pc:sldMkLst>
          <pc:docMk/>
          <pc:sldMk cId="3538795160" sldId="282"/>
        </pc:sldMkLst>
        <pc:spChg chg="mod">
          <ac:chgData name="Sanjai Anbazhagan @ 4i Apps" userId="S::sanjai.a@4iapps.com::5f49cb10-c05c-44ae-b322-462b9f197af9" providerId="AD" clId="Web-{D719BF71-A123-628C-4443-883226681531}" dt="2024-01-18T04:57:57.441" v="56" actId="14100"/>
          <ac:spMkLst>
            <pc:docMk/>
            <pc:sldMk cId="3538795160" sldId="282"/>
            <ac:spMk id="3" creationId="{53CA6CE0-9C5F-AC93-AD4E-47EDD3C6160C}"/>
          </ac:spMkLst>
        </pc:spChg>
        <pc:spChg chg="mod">
          <ac:chgData name="Sanjai Anbazhagan @ 4i Apps" userId="S::sanjai.a@4iapps.com::5f49cb10-c05c-44ae-b322-462b9f197af9" providerId="AD" clId="Web-{D719BF71-A123-628C-4443-883226681531}" dt="2024-01-18T04:57:52.769" v="52"/>
          <ac:spMkLst>
            <pc:docMk/>
            <pc:sldMk cId="3538795160" sldId="282"/>
            <ac:spMk id="7" creationId="{E263086F-00D2-7FD1-B3B1-39F582A30AEB}"/>
          </ac:spMkLst>
        </pc:spChg>
        <pc:spChg chg="mod">
          <ac:chgData name="Sanjai Anbazhagan @ 4i Apps" userId="S::sanjai.a@4iapps.com::5f49cb10-c05c-44ae-b322-462b9f197af9" providerId="AD" clId="Web-{D719BF71-A123-628C-4443-883226681531}" dt="2024-01-18T04:57:52.801" v="53"/>
          <ac:spMkLst>
            <pc:docMk/>
            <pc:sldMk cId="3538795160" sldId="282"/>
            <ac:spMk id="9" creationId="{C7743FFC-1D9F-FF37-0A8B-6AB575C1EA9B}"/>
          </ac:spMkLst>
        </pc:spChg>
        <pc:spChg chg="mod">
          <ac:chgData name="Sanjai Anbazhagan @ 4i Apps" userId="S::sanjai.a@4iapps.com::5f49cb10-c05c-44ae-b322-462b9f197af9" providerId="AD" clId="Web-{D719BF71-A123-628C-4443-883226681531}" dt="2024-01-18T04:58:01.066" v="57" actId="14100"/>
          <ac:spMkLst>
            <pc:docMk/>
            <pc:sldMk cId="3538795160" sldId="282"/>
            <ac:spMk id="13" creationId="{CDB06910-5E3E-79DE-CC23-8372E5669412}"/>
          </ac:spMkLst>
        </pc:spChg>
        <pc:spChg chg="mod">
          <ac:chgData name="Sanjai Anbazhagan @ 4i Apps" userId="S::sanjai.a@4iapps.com::5f49cb10-c05c-44ae-b322-462b9f197af9" providerId="AD" clId="Web-{D719BF71-A123-628C-4443-883226681531}" dt="2024-01-18T04:58:06.191" v="58" actId="14100"/>
          <ac:spMkLst>
            <pc:docMk/>
            <pc:sldMk cId="3538795160" sldId="282"/>
            <ac:spMk id="15" creationId="{7154FA05-F6EA-30D0-E770-6996C86A6C88}"/>
          </ac:spMkLst>
        </pc:spChg>
        <pc:spChg chg="mod">
          <ac:chgData name="Sanjai Anbazhagan @ 4i Apps" userId="S::sanjai.a@4iapps.com::5f49cb10-c05c-44ae-b322-462b9f197af9" providerId="AD" clId="Web-{D719BF71-A123-628C-4443-883226681531}" dt="2024-01-18T04:57:52.941" v="55"/>
          <ac:spMkLst>
            <pc:docMk/>
            <pc:sldMk cId="3538795160" sldId="282"/>
            <ac:spMk id="19" creationId="{A89408B3-658A-8097-3877-EFCC1A72D480}"/>
          </ac:spMkLst>
        </pc:spChg>
      </pc:sldChg>
      <pc:sldChg chg="modSp">
        <pc:chgData name="Sanjai Anbazhagan @ 4i Apps" userId="S::sanjai.a@4iapps.com::5f49cb10-c05c-44ae-b322-462b9f197af9" providerId="AD" clId="Web-{D719BF71-A123-628C-4443-883226681531}" dt="2024-01-18T04:58:39.052" v="60" actId="1076"/>
        <pc:sldMkLst>
          <pc:docMk/>
          <pc:sldMk cId="615892669" sldId="283"/>
        </pc:sldMkLst>
        <pc:spChg chg="mod">
          <ac:chgData name="Sanjai Anbazhagan @ 4i Apps" userId="S::sanjai.a@4iapps.com::5f49cb10-c05c-44ae-b322-462b9f197af9" providerId="AD" clId="Web-{D719BF71-A123-628C-4443-883226681531}" dt="2024-01-18T04:57:05.628" v="37"/>
          <ac:spMkLst>
            <pc:docMk/>
            <pc:sldMk cId="615892669" sldId="283"/>
            <ac:spMk id="6" creationId="{00000000-0000-0000-0000-000000000000}"/>
          </ac:spMkLst>
        </pc:spChg>
        <pc:spChg chg="mod">
          <ac:chgData name="Sanjai Anbazhagan @ 4i Apps" userId="S::sanjai.a@4iapps.com::5f49cb10-c05c-44ae-b322-462b9f197af9" providerId="AD" clId="Web-{D719BF71-A123-628C-4443-883226681531}" dt="2024-01-18T04:58:39.052" v="60" actId="1076"/>
          <ac:spMkLst>
            <pc:docMk/>
            <pc:sldMk cId="615892669" sldId="283"/>
            <ac:spMk id="7" creationId="{00000000-0000-0000-0000-000000000000}"/>
          </ac:spMkLst>
        </pc:spChg>
        <pc:spChg chg="mod">
          <ac:chgData name="Sanjai Anbazhagan @ 4i Apps" userId="S::sanjai.a@4iapps.com::5f49cb10-c05c-44ae-b322-462b9f197af9" providerId="AD" clId="Web-{D719BF71-A123-628C-4443-883226681531}" dt="2024-01-18T04:57:21.550" v="41" actId="14100"/>
          <ac:spMkLst>
            <pc:docMk/>
            <pc:sldMk cId="615892669" sldId="283"/>
            <ac:spMk id="10" creationId="{00000000-0000-0000-0000-000000000000}"/>
          </ac:spMkLst>
        </pc:spChg>
        <pc:spChg chg="mod">
          <ac:chgData name="Sanjai Anbazhagan @ 4i Apps" userId="S::sanjai.a@4iapps.com::5f49cb10-c05c-44ae-b322-462b9f197af9" providerId="AD" clId="Web-{D719BF71-A123-628C-4443-883226681531}" dt="2024-01-18T04:57:05.768" v="39"/>
          <ac:spMkLst>
            <pc:docMk/>
            <pc:sldMk cId="615892669" sldId="283"/>
            <ac:spMk id="11" creationId="{00000000-0000-0000-0000-000000000000}"/>
          </ac:spMkLst>
        </pc:spChg>
        <pc:spChg chg="mod">
          <ac:chgData name="Sanjai Anbazhagan @ 4i Apps" userId="S::sanjai.a@4iapps.com::5f49cb10-c05c-44ae-b322-462b9f197af9" providerId="AD" clId="Web-{D719BF71-A123-628C-4443-883226681531}" dt="2024-01-18T04:57:26.659" v="42" actId="14100"/>
          <ac:spMkLst>
            <pc:docMk/>
            <pc:sldMk cId="615892669" sldId="283"/>
            <ac:spMk id="12" creationId="{00000000-0000-0000-0000-000000000000}"/>
          </ac:spMkLst>
        </pc:spChg>
      </pc:sldChg>
      <pc:sldChg chg="modSp">
        <pc:chgData name="Sanjai Anbazhagan @ 4i Apps" userId="S::sanjai.a@4iapps.com::5f49cb10-c05c-44ae-b322-462b9f197af9" providerId="AD" clId="Web-{D719BF71-A123-628C-4443-883226681531}" dt="2024-01-18T04:57:41.081" v="47"/>
        <pc:sldMkLst>
          <pc:docMk/>
          <pc:sldMk cId="4032864128" sldId="284"/>
        </pc:sldMkLst>
        <pc:spChg chg="mod">
          <ac:chgData name="Sanjai Anbazhagan @ 4i Apps" userId="S::sanjai.a@4iapps.com::5f49cb10-c05c-44ae-b322-462b9f197af9" providerId="AD" clId="Web-{D719BF71-A123-628C-4443-883226681531}" dt="2024-01-18T04:57:41.035" v="46"/>
          <ac:spMkLst>
            <pc:docMk/>
            <pc:sldMk cId="4032864128" sldId="284"/>
            <ac:spMk id="5" creationId="{8F44E645-73C9-5A70-A99A-CEB424F5EB91}"/>
          </ac:spMkLst>
        </pc:spChg>
        <pc:spChg chg="mod">
          <ac:chgData name="Sanjai Anbazhagan @ 4i Apps" userId="S::sanjai.a@4iapps.com::5f49cb10-c05c-44ae-b322-462b9f197af9" providerId="AD" clId="Web-{D719BF71-A123-628C-4443-883226681531}" dt="2024-01-18T04:57:41.081" v="47"/>
          <ac:spMkLst>
            <pc:docMk/>
            <pc:sldMk cId="4032864128" sldId="284"/>
            <ac:spMk id="7" creationId="{1750E31B-2BE0-E5B6-36D0-16895772F660}"/>
          </ac:spMkLst>
        </pc:spChg>
      </pc:sldChg>
      <pc:sldChg chg="modSp">
        <pc:chgData name="Sanjai Anbazhagan @ 4i Apps" userId="S::sanjai.a@4iapps.com::5f49cb10-c05c-44ae-b322-462b9f197af9" providerId="AD" clId="Web-{D719BF71-A123-628C-4443-883226681531}" dt="2024-01-18T04:56:33.705" v="26" actId="20577"/>
        <pc:sldMkLst>
          <pc:docMk/>
          <pc:sldMk cId="743152918" sldId="285"/>
        </pc:sldMkLst>
        <pc:spChg chg="mod">
          <ac:chgData name="Sanjai Anbazhagan @ 4i Apps" userId="S::sanjai.a@4iapps.com::5f49cb10-c05c-44ae-b322-462b9f197af9" providerId="AD" clId="Web-{D719BF71-A123-628C-4443-883226681531}" dt="2024-01-18T04:56:16.064" v="20"/>
          <ac:spMkLst>
            <pc:docMk/>
            <pc:sldMk cId="743152918" sldId="285"/>
            <ac:spMk id="3" creationId="{61E7A8D2-90FF-0624-EE02-136532812E92}"/>
          </ac:spMkLst>
        </pc:spChg>
        <pc:spChg chg="mod">
          <ac:chgData name="Sanjai Anbazhagan @ 4i Apps" userId="S::sanjai.a@4iapps.com::5f49cb10-c05c-44ae-b322-462b9f197af9" providerId="AD" clId="Web-{D719BF71-A123-628C-4443-883226681531}" dt="2024-01-18T04:56:16.064" v="23"/>
          <ac:spMkLst>
            <pc:docMk/>
            <pc:sldMk cId="743152918" sldId="285"/>
            <ac:spMk id="4" creationId="{00000000-0000-0000-0000-000000000000}"/>
          </ac:spMkLst>
        </pc:spChg>
        <pc:spChg chg="mod">
          <ac:chgData name="Sanjai Anbazhagan @ 4i Apps" userId="S::sanjai.a@4iapps.com::5f49cb10-c05c-44ae-b322-462b9f197af9" providerId="AD" clId="Web-{D719BF71-A123-628C-4443-883226681531}" dt="2024-01-18T04:56:16.064" v="19"/>
          <ac:spMkLst>
            <pc:docMk/>
            <pc:sldMk cId="743152918" sldId="285"/>
            <ac:spMk id="7" creationId="{6D737A6D-6BA9-6D9B-473C-9CA32AFFEE28}"/>
          </ac:spMkLst>
        </pc:spChg>
        <pc:spChg chg="mod">
          <ac:chgData name="Sanjai Anbazhagan @ 4i Apps" userId="S::sanjai.a@4iapps.com::5f49cb10-c05c-44ae-b322-462b9f197af9" providerId="AD" clId="Web-{D719BF71-A123-628C-4443-883226681531}" dt="2024-01-18T04:56:33.705" v="26" actId="20577"/>
          <ac:spMkLst>
            <pc:docMk/>
            <pc:sldMk cId="743152918" sldId="285"/>
            <ac:spMk id="9" creationId="{AA9AF3D0-5CDD-C3D0-C084-60B18B98AFB9}"/>
          </ac:spMkLst>
        </pc:spChg>
        <pc:spChg chg="mod">
          <ac:chgData name="Sanjai Anbazhagan @ 4i Apps" userId="S::sanjai.a@4iapps.com::5f49cb10-c05c-44ae-b322-462b9f197af9" providerId="AD" clId="Web-{D719BF71-A123-628C-4443-883226681531}" dt="2024-01-18T04:56:24.221" v="24" actId="20577"/>
          <ac:spMkLst>
            <pc:docMk/>
            <pc:sldMk cId="743152918" sldId="285"/>
            <ac:spMk id="12" creationId="{473EF8D0-16D3-E25E-9829-99D4C6134F6B}"/>
          </ac:spMkLst>
        </pc:spChg>
        <pc:spChg chg="mod">
          <ac:chgData name="Sanjai Anbazhagan @ 4i Apps" userId="S::sanjai.a@4iapps.com::5f49cb10-c05c-44ae-b322-462b9f197af9" providerId="AD" clId="Web-{D719BF71-A123-628C-4443-883226681531}" dt="2024-01-18T04:56:28.924" v="25" actId="20577"/>
          <ac:spMkLst>
            <pc:docMk/>
            <pc:sldMk cId="743152918" sldId="285"/>
            <ac:spMk id="13" creationId="{22EDF10E-9F18-2225-B614-2C90F49FB0F5}"/>
          </ac:spMkLst>
        </pc:spChg>
      </pc:sldChg>
      <pc:sldChg chg="modSp">
        <pc:chgData name="Sanjai Anbazhagan @ 4i Apps" userId="S::sanjai.a@4iapps.com::5f49cb10-c05c-44ae-b322-462b9f197af9" providerId="AD" clId="Web-{D719BF71-A123-628C-4443-883226681531}" dt="2024-01-18T05:00:29.960" v="91"/>
        <pc:sldMkLst>
          <pc:docMk/>
          <pc:sldMk cId="2869520535" sldId="286"/>
        </pc:sldMkLst>
        <pc:spChg chg="mod">
          <ac:chgData name="Sanjai Anbazhagan @ 4i Apps" userId="S::sanjai.a@4iapps.com::5f49cb10-c05c-44ae-b322-462b9f197af9" providerId="AD" clId="Web-{D719BF71-A123-628C-4443-883226681531}" dt="2024-01-18T05:00:29.788" v="89"/>
          <ac:spMkLst>
            <pc:docMk/>
            <pc:sldMk cId="2869520535" sldId="286"/>
            <ac:spMk id="4" creationId="{00000000-0000-0000-0000-000000000000}"/>
          </ac:spMkLst>
        </pc:spChg>
        <pc:spChg chg="mod">
          <ac:chgData name="Sanjai Anbazhagan @ 4i Apps" userId="S::sanjai.a@4iapps.com::5f49cb10-c05c-44ae-b322-462b9f197af9" providerId="AD" clId="Web-{D719BF71-A123-628C-4443-883226681531}" dt="2024-01-18T05:00:29.851" v="90"/>
          <ac:spMkLst>
            <pc:docMk/>
            <pc:sldMk cId="2869520535" sldId="286"/>
            <ac:spMk id="5" creationId="{29FF6E28-EBB5-81FD-37A9-6E21E19F74CB}"/>
          </ac:spMkLst>
        </pc:spChg>
        <pc:spChg chg="mod">
          <ac:chgData name="Sanjai Anbazhagan @ 4i Apps" userId="S::sanjai.a@4iapps.com::5f49cb10-c05c-44ae-b322-462b9f197af9" providerId="AD" clId="Web-{D719BF71-A123-628C-4443-883226681531}" dt="2024-01-18T05:00:29.960" v="91"/>
          <ac:spMkLst>
            <pc:docMk/>
            <pc:sldMk cId="2869520535" sldId="286"/>
            <ac:spMk id="7" creationId="{C7F8187D-E59F-83B1-1C41-92694321F6CC}"/>
          </ac:spMkLst>
        </pc:spChg>
      </pc:sldChg>
      <pc:sldChg chg="modSp">
        <pc:chgData name="Sanjai Anbazhagan @ 4i Apps" userId="S::sanjai.a@4iapps.com::5f49cb10-c05c-44ae-b322-462b9f197af9" providerId="AD" clId="Web-{D719BF71-A123-628C-4443-883226681531}" dt="2024-01-18T04:55:40.766" v="11"/>
        <pc:sldMkLst>
          <pc:docMk/>
          <pc:sldMk cId="2461329114" sldId="289"/>
        </pc:sldMkLst>
        <pc:spChg chg="mod">
          <ac:chgData name="Sanjai Anbazhagan @ 4i Apps" userId="S::sanjai.a@4iapps.com::5f49cb10-c05c-44ae-b322-462b9f197af9" providerId="AD" clId="Web-{D719BF71-A123-628C-4443-883226681531}" dt="2024-01-18T04:55:40.610" v="7"/>
          <ac:spMkLst>
            <pc:docMk/>
            <pc:sldMk cId="2461329114" sldId="289"/>
            <ac:spMk id="2" creationId="{4B62E65C-7F5E-AB82-463F-401319124BAA}"/>
          </ac:spMkLst>
        </pc:spChg>
        <pc:spChg chg="mod">
          <ac:chgData name="Sanjai Anbazhagan @ 4i Apps" userId="S::sanjai.a@4iapps.com::5f49cb10-c05c-44ae-b322-462b9f197af9" providerId="AD" clId="Web-{D719BF71-A123-628C-4443-883226681531}" dt="2024-01-18T04:55:40.641" v="8"/>
          <ac:spMkLst>
            <pc:docMk/>
            <pc:sldMk cId="2461329114" sldId="289"/>
            <ac:spMk id="6" creationId="{C1C9A963-34CD-5745-2911-88CF45DB2460}"/>
          </ac:spMkLst>
        </pc:spChg>
        <pc:spChg chg="mod">
          <ac:chgData name="Sanjai Anbazhagan @ 4i Apps" userId="S::sanjai.a@4iapps.com::5f49cb10-c05c-44ae-b322-462b9f197af9" providerId="AD" clId="Web-{D719BF71-A123-628C-4443-883226681531}" dt="2024-01-18T04:55:40.673" v="9"/>
          <ac:spMkLst>
            <pc:docMk/>
            <pc:sldMk cId="2461329114" sldId="289"/>
            <ac:spMk id="7" creationId="{96DBEF39-F6B2-A1FF-7C69-40BD6FA43C9F}"/>
          </ac:spMkLst>
        </pc:spChg>
        <pc:spChg chg="mod">
          <ac:chgData name="Sanjai Anbazhagan @ 4i Apps" userId="S::sanjai.a@4iapps.com::5f49cb10-c05c-44ae-b322-462b9f197af9" providerId="AD" clId="Web-{D719BF71-A123-628C-4443-883226681531}" dt="2024-01-18T04:55:40.719" v="10"/>
          <ac:spMkLst>
            <pc:docMk/>
            <pc:sldMk cId="2461329114" sldId="289"/>
            <ac:spMk id="8" creationId="{0BB53C2B-5B9D-7162-F22F-D302C00D3F35}"/>
          </ac:spMkLst>
        </pc:spChg>
        <pc:spChg chg="mod">
          <ac:chgData name="Sanjai Anbazhagan @ 4i Apps" userId="S::sanjai.a@4iapps.com::5f49cb10-c05c-44ae-b322-462b9f197af9" providerId="AD" clId="Web-{D719BF71-A123-628C-4443-883226681531}" dt="2024-01-18T04:55:40.766" v="11"/>
          <ac:spMkLst>
            <pc:docMk/>
            <pc:sldMk cId="2461329114" sldId="289"/>
            <ac:spMk id="13" creationId="{DFB9724D-9530-1C2C-D592-C2A07D2F0119}"/>
          </ac:spMkLst>
        </pc:spChg>
      </pc:sldChg>
      <pc:sldChg chg="modSp">
        <pc:chgData name="Sanjai Anbazhagan @ 4i Apps" userId="S::sanjai.a@4iapps.com::5f49cb10-c05c-44ae-b322-462b9f197af9" providerId="AD" clId="Web-{D719BF71-A123-628C-4443-883226681531}" dt="2024-01-18T04:55:32.813" v="6"/>
        <pc:sldMkLst>
          <pc:docMk/>
          <pc:sldMk cId="263924107" sldId="290"/>
        </pc:sldMkLst>
        <pc:spChg chg="mod">
          <ac:chgData name="Sanjai Anbazhagan @ 4i Apps" userId="S::sanjai.a@4iapps.com::5f49cb10-c05c-44ae-b322-462b9f197af9" providerId="AD" clId="Web-{D719BF71-A123-628C-4443-883226681531}" dt="2024-01-18T04:55:32.813" v="6"/>
          <ac:spMkLst>
            <pc:docMk/>
            <pc:sldMk cId="263924107" sldId="290"/>
            <ac:spMk id="2" creationId="{951EAA1B-FF1B-444A-3F83-88C5D099EEA6}"/>
          </ac:spMkLst>
        </pc:spChg>
        <pc:spChg chg="mod">
          <ac:chgData name="Sanjai Anbazhagan @ 4i Apps" userId="S::sanjai.a@4iapps.com::5f49cb10-c05c-44ae-b322-462b9f197af9" providerId="AD" clId="Web-{D719BF71-A123-628C-4443-883226681531}" dt="2024-01-18T04:55:32.766" v="5"/>
          <ac:spMkLst>
            <pc:docMk/>
            <pc:sldMk cId="263924107" sldId="290"/>
            <ac:spMk id="9" creationId="{15FDA98F-52A6-A622-DE90-F25775950CCA}"/>
          </ac:spMkLst>
        </pc:spChg>
      </pc:sldChg>
    </pc:docChg>
  </pc:docChgLst>
  <pc:docChgLst>
    <pc:chgData name="Sanjai Anbazhagan @ 4i Apps" userId="S::sanjai.a@4iapps.com::5f49cb10-c05c-44ae-b322-462b9f197af9" providerId="AD" clId="Web-{6984E833-08D5-028F-F209-B14DF486FB20}"/>
    <pc:docChg chg="addSld modSld">
      <pc:chgData name="Sanjai Anbazhagan @ 4i Apps" userId="S::sanjai.a@4iapps.com::5f49cb10-c05c-44ae-b322-462b9f197af9" providerId="AD" clId="Web-{6984E833-08D5-028F-F209-B14DF486FB20}" dt="2024-01-12T08:30:46.296" v="175" actId="14100"/>
      <pc:docMkLst>
        <pc:docMk/>
      </pc:docMkLst>
      <pc:sldChg chg="modSp">
        <pc:chgData name="Sanjai Anbazhagan @ 4i Apps" userId="S::sanjai.a@4iapps.com::5f49cb10-c05c-44ae-b322-462b9f197af9" providerId="AD" clId="Web-{6984E833-08D5-028F-F209-B14DF486FB20}" dt="2024-01-12T05:53:27.238" v="29" actId="14100"/>
        <pc:sldMkLst>
          <pc:docMk/>
          <pc:sldMk cId="0" sldId="257"/>
        </pc:sldMkLst>
        <pc:spChg chg="mod">
          <ac:chgData name="Sanjai Anbazhagan @ 4i Apps" userId="S::sanjai.a@4iapps.com::5f49cb10-c05c-44ae-b322-462b9f197af9" providerId="AD" clId="Web-{6984E833-08D5-028F-F209-B14DF486FB20}" dt="2024-01-12T05:17:57.213" v="8" actId="1076"/>
          <ac:spMkLst>
            <pc:docMk/>
            <pc:sldMk cId="0" sldId="257"/>
            <ac:spMk id="5" creationId="{00000000-0000-0000-0000-000000000000}"/>
          </ac:spMkLst>
        </pc:spChg>
        <pc:spChg chg="mod">
          <ac:chgData name="Sanjai Anbazhagan @ 4i Apps" userId="S::sanjai.a@4iapps.com::5f49cb10-c05c-44ae-b322-462b9f197af9" providerId="AD" clId="Web-{6984E833-08D5-028F-F209-B14DF486FB20}" dt="2024-01-12T05:53:27.238" v="29" actId="14100"/>
          <ac:spMkLst>
            <pc:docMk/>
            <pc:sldMk cId="0" sldId="257"/>
            <ac:spMk id="6" creationId="{00000000-0000-0000-0000-000000000000}"/>
          </ac:spMkLst>
        </pc:spChg>
        <pc:spChg chg="mod">
          <ac:chgData name="Sanjai Anbazhagan @ 4i Apps" userId="S::sanjai.a@4iapps.com::5f49cb10-c05c-44ae-b322-462b9f197af9" providerId="AD" clId="Web-{6984E833-08D5-028F-F209-B14DF486FB20}" dt="2024-01-12T05:48:55.729" v="14" actId="1076"/>
          <ac:spMkLst>
            <pc:docMk/>
            <pc:sldMk cId="0" sldId="257"/>
            <ac:spMk id="7" creationId="{00000000-0000-0000-0000-000000000000}"/>
          </ac:spMkLst>
        </pc:spChg>
        <pc:spChg chg="mod">
          <ac:chgData name="Sanjai Anbazhagan @ 4i Apps" userId="S::sanjai.a@4iapps.com::5f49cb10-c05c-44ae-b322-462b9f197af9" providerId="AD" clId="Web-{6984E833-08D5-028F-F209-B14DF486FB20}" dt="2024-01-12T05:48:53.182" v="13" actId="1076"/>
          <ac:spMkLst>
            <pc:docMk/>
            <pc:sldMk cId="0" sldId="257"/>
            <ac:spMk id="8" creationId="{00000000-0000-0000-0000-000000000000}"/>
          </ac:spMkLst>
        </pc:spChg>
        <pc:picChg chg="mod">
          <ac:chgData name="Sanjai Anbazhagan @ 4i Apps" userId="S::sanjai.a@4iapps.com::5f49cb10-c05c-44ae-b322-462b9f197af9" providerId="AD" clId="Web-{6984E833-08D5-028F-F209-B14DF486FB20}" dt="2024-01-12T05:49:10.214" v="16" actId="1076"/>
          <ac:picMkLst>
            <pc:docMk/>
            <pc:sldMk cId="0" sldId="257"/>
            <ac:picMk id="3" creationId="{29C39580-B0C2-C78A-0B55-E9C3A054503F}"/>
          </ac:picMkLst>
        </pc:picChg>
        <pc:picChg chg="mod">
          <ac:chgData name="Sanjai Anbazhagan @ 4i Apps" userId="S::sanjai.a@4iapps.com::5f49cb10-c05c-44ae-b322-462b9f197af9" providerId="AD" clId="Web-{6984E833-08D5-028F-F209-B14DF486FB20}" dt="2024-01-12T05:49:16.339" v="17" actId="1076"/>
          <ac:picMkLst>
            <pc:docMk/>
            <pc:sldMk cId="0" sldId="257"/>
            <ac:picMk id="12" creationId="{9FA508E5-8CEB-9BDC-6958-A310334036B8}"/>
          </ac:picMkLst>
        </pc:picChg>
      </pc:sldChg>
      <pc:sldChg chg="modSp">
        <pc:chgData name="Sanjai Anbazhagan @ 4i Apps" userId="S::sanjai.a@4iapps.com::5f49cb10-c05c-44ae-b322-462b9f197af9" providerId="AD" clId="Web-{6984E833-08D5-028F-F209-B14DF486FB20}" dt="2024-01-12T05:52:35.268" v="26" actId="20577"/>
        <pc:sldMkLst>
          <pc:docMk/>
          <pc:sldMk cId="0" sldId="259"/>
        </pc:sldMkLst>
        <pc:spChg chg="mod">
          <ac:chgData name="Sanjai Anbazhagan @ 4i Apps" userId="S::sanjai.a@4iapps.com::5f49cb10-c05c-44ae-b322-462b9f197af9" providerId="AD" clId="Web-{6984E833-08D5-028F-F209-B14DF486FB20}" dt="2024-01-12T05:52:35.268" v="26" actId="20577"/>
          <ac:spMkLst>
            <pc:docMk/>
            <pc:sldMk cId="0" sldId="259"/>
            <ac:spMk id="5" creationId="{00000000-0000-0000-0000-000000000000}"/>
          </ac:spMkLst>
        </pc:spChg>
      </pc:sldChg>
      <pc:sldChg chg="modSp">
        <pc:chgData name="Sanjai Anbazhagan @ 4i Apps" userId="S::sanjai.a@4iapps.com::5f49cb10-c05c-44ae-b322-462b9f197af9" providerId="AD" clId="Web-{6984E833-08D5-028F-F209-B14DF486FB20}" dt="2024-01-12T05:53:02.144" v="28" actId="20577"/>
        <pc:sldMkLst>
          <pc:docMk/>
          <pc:sldMk cId="743152918" sldId="285"/>
        </pc:sldMkLst>
        <pc:spChg chg="mod">
          <ac:chgData name="Sanjai Anbazhagan @ 4i Apps" userId="S::sanjai.a@4iapps.com::5f49cb10-c05c-44ae-b322-462b9f197af9" providerId="AD" clId="Web-{6984E833-08D5-028F-F209-B14DF486FB20}" dt="2024-01-12T05:51:48.563" v="22" actId="1076"/>
          <ac:spMkLst>
            <pc:docMk/>
            <pc:sldMk cId="743152918" sldId="285"/>
            <ac:spMk id="4" creationId="{00000000-0000-0000-0000-000000000000}"/>
          </ac:spMkLst>
        </pc:spChg>
        <pc:spChg chg="mod">
          <ac:chgData name="Sanjai Anbazhagan @ 4i Apps" userId="S::sanjai.a@4iapps.com::5f49cb10-c05c-44ae-b322-462b9f197af9" providerId="AD" clId="Web-{6984E833-08D5-028F-F209-B14DF486FB20}" dt="2024-01-12T05:53:02.144" v="28" actId="20577"/>
          <ac:spMkLst>
            <pc:docMk/>
            <pc:sldMk cId="743152918" sldId="285"/>
            <ac:spMk id="9" creationId="{AA9AF3D0-5CDD-C3D0-C084-60B18B98AFB9}"/>
          </ac:spMkLst>
        </pc:spChg>
        <pc:spChg chg="mod">
          <ac:chgData name="Sanjai Anbazhagan @ 4i Apps" userId="S::sanjai.a@4iapps.com::5f49cb10-c05c-44ae-b322-462b9f197af9" providerId="AD" clId="Web-{6984E833-08D5-028F-F209-B14DF486FB20}" dt="2024-01-12T05:51:39.969" v="21" actId="1076"/>
          <ac:spMkLst>
            <pc:docMk/>
            <pc:sldMk cId="743152918" sldId="285"/>
            <ac:spMk id="12" creationId="{473EF8D0-16D3-E25E-9829-99D4C6134F6B}"/>
          </ac:spMkLst>
        </pc:spChg>
        <pc:picChg chg="mod">
          <ac:chgData name="Sanjai Anbazhagan @ 4i Apps" userId="S::sanjai.a@4iapps.com::5f49cb10-c05c-44ae-b322-462b9f197af9" providerId="AD" clId="Web-{6984E833-08D5-028F-F209-B14DF486FB20}" dt="2024-01-12T05:52:01.642" v="24" actId="1076"/>
          <ac:picMkLst>
            <pc:docMk/>
            <pc:sldMk cId="743152918" sldId="285"/>
            <ac:picMk id="2" creationId="{5DF6ECEB-E55E-79F7-EE79-63FE17BDA440}"/>
          </ac:picMkLst>
        </pc:picChg>
        <pc:picChg chg="mod modCrop">
          <ac:chgData name="Sanjai Anbazhagan @ 4i Apps" userId="S::sanjai.a@4iapps.com::5f49cb10-c05c-44ae-b322-462b9f197af9" providerId="AD" clId="Web-{6984E833-08D5-028F-F209-B14DF486FB20}" dt="2024-01-12T05:50:58.468" v="19"/>
          <ac:picMkLst>
            <pc:docMk/>
            <pc:sldMk cId="743152918" sldId="285"/>
            <ac:picMk id="5" creationId="{80A0AF11-AB1A-08BD-B9C2-1A75F94D840D}"/>
          </ac:picMkLst>
        </pc:picChg>
      </pc:sldChg>
      <pc:sldChg chg="addSp delSp modSp add replId">
        <pc:chgData name="Sanjai Anbazhagan @ 4i Apps" userId="S::sanjai.a@4iapps.com::5f49cb10-c05c-44ae-b322-462b9f197af9" providerId="AD" clId="Web-{6984E833-08D5-028F-F209-B14DF486FB20}" dt="2024-01-12T07:53:07.089" v="113" actId="1076"/>
        <pc:sldMkLst>
          <pc:docMk/>
          <pc:sldMk cId="3550199118" sldId="287"/>
        </pc:sldMkLst>
        <pc:spChg chg="mod">
          <ac:chgData name="Sanjai Anbazhagan @ 4i Apps" userId="S::sanjai.a@4iapps.com::5f49cb10-c05c-44ae-b322-462b9f197af9" providerId="AD" clId="Web-{6984E833-08D5-028F-F209-B14DF486FB20}" dt="2024-01-12T07:51:03.787" v="97" actId="1076"/>
          <ac:spMkLst>
            <pc:docMk/>
            <pc:sldMk cId="3550199118" sldId="287"/>
            <ac:spMk id="2" creationId="{E20A235F-B57D-3BB6-7EE1-914CBEC3F687}"/>
          </ac:spMkLst>
        </pc:spChg>
        <pc:spChg chg="mod">
          <ac:chgData name="Sanjai Anbazhagan @ 4i Apps" userId="S::sanjai.a@4iapps.com::5f49cb10-c05c-44ae-b322-462b9f197af9" providerId="AD" clId="Web-{6984E833-08D5-028F-F209-B14DF486FB20}" dt="2024-01-12T07:50:58.600" v="96" actId="1076"/>
          <ac:spMkLst>
            <pc:docMk/>
            <pc:sldMk cId="3550199118" sldId="287"/>
            <ac:spMk id="6" creationId="{FC1E70B1-F005-96DB-39C2-A3235452FFD8}"/>
          </ac:spMkLst>
        </pc:spChg>
        <pc:spChg chg="mod">
          <ac:chgData name="Sanjai Anbazhagan @ 4i Apps" userId="S::sanjai.a@4iapps.com::5f49cb10-c05c-44ae-b322-462b9f197af9" providerId="AD" clId="Web-{6984E833-08D5-028F-F209-B14DF486FB20}" dt="2024-01-12T07:53:07.089" v="113" actId="1076"/>
          <ac:spMkLst>
            <pc:docMk/>
            <pc:sldMk cId="3550199118" sldId="287"/>
            <ac:spMk id="7" creationId="{65A79E7B-A93A-4B0B-6DFF-72E0F198F70C}"/>
          </ac:spMkLst>
        </pc:spChg>
        <pc:spChg chg="mod">
          <ac:chgData name="Sanjai Anbazhagan @ 4i Apps" userId="S::sanjai.a@4iapps.com::5f49cb10-c05c-44ae-b322-462b9f197af9" providerId="AD" clId="Web-{6984E833-08D5-028F-F209-B14DF486FB20}" dt="2024-01-12T07:53:03.573" v="112" actId="1076"/>
          <ac:spMkLst>
            <pc:docMk/>
            <pc:sldMk cId="3550199118" sldId="287"/>
            <ac:spMk id="8" creationId="{A93CDBBF-2A4B-0807-94BE-312237A798F8}"/>
          </ac:spMkLst>
        </pc:spChg>
        <pc:spChg chg="del mod">
          <ac:chgData name="Sanjai Anbazhagan @ 4i Apps" userId="S::sanjai.a@4iapps.com::5f49cb10-c05c-44ae-b322-462b9f197af9" providerId="AD" clId="Web-{6984E833-08D5-028F-F209-B14DF486FB20}" dt="2024-01-12T05:54:56.335" v="34"/>
          <ac:spMkLst>
            <pc:docMk/>
            <pc:sldMk cId="3550199118" sldId="287"/>
            <ac:spMk id="9" creationId="{B5F3F45E-1955-EAD2-777D-3C6FFF19A9E4}"/>
          </ac:spMkLst>
        </pc:spChg>
        <pc:spChg chg="del">
          <ac:chgData name="Sanjai Anbazhagan @ 4i Apps" userId="S::sanjai.a@4iapps.com::5f49cb10-c05c-44ae-b322-462b9f197af9" providerId="AD" clId="Web-{6984E833-08D5-028F-F209-B14DF486FB20}" dt="2024-01-12T05:54:38.788" v="31"/>
          <ac:spMkLst>
            <pc:docMk/>
            <pc:sldMk cId="3550199118" sldId="287"/>
            <ac:spMk id="12" creationId="{2F0EDF27-0CF9-EF2F-8A94-45AA7711B2B4}"/>
          </ac:spMkLst>
        </pc:spChg>
        <pc:spChg chg="mod">
          <ac:chgData name="Sanjai Anbazhagan @ 4i Apps" userId="S::sanjai.a@4iapps.com::5f49cb10-c05c-44ae-b322-462b9f197af9" providerId="AD" clId="Web-{6984E833-08D5-028F-F209-B14DF486FB20}" dt="2024-01-12T07:52:57.776" v="111" actId="1076"/>
          <ac:spMkLst>
            <pc:docMk/>
            <pc:sldMk cId="3550199118" sldId="287"/>
            <ac:spMk id="13" creationId="{C13D905D-3A8B-8909-42A0-3FC758422BB9}"/>
          </ac:spMkLst>
        </pc:spChg>
        <pc:picChg chg="add mod">
          <ac:chgData name="Sanjai Anbazhagan @ 4i Apps" userId="S::sanjai.a@4iapps.com::5f49cb10-c05c-44ae-b322-462b9f197af9" providerId="AD" clId="Web-{6984E833-08D5-028F-F209-B14DF486FB20}" dt="2024-01-12T07:52:24.806" v="110" actId="1076"/>
          <ac:picMkLst>
            <pc:docMk/>
            <pc:sldMk cId="3550199118" sldId="287"/>
            <ac:picMk id="3" creationId="{B181489D-4C56-8034-6FB1-9C4CC50E79B0}"/>
          </ac:picMkLst>
        </pc:picChg>
        <pc:picChg chg="mod">
          <ac:chgData name="Sanjai Anbazhagan @ 4i Apps" userId="S::sanjai.a@4iapps.com::5f49cb10-c05c-44ae-b322-462b9f197af9" providerId="AD" clId="Web-{6984E833-08D5-028F-F209-B14DF486FB20}" dt="2024-01-12T07:51:13.897" v="100" actId="1076"/>
          <ac:picMkLst>
            <pc:docMk/>
            <pc:sldMk cId="3550199118" sldId="287"/>
            <ac:picMk id="4" creationId="{AD6D4D74-06A3-BA57-0CCE-9745D87DFFAC}"/>
          </ac:picMkLst>
        </pc:picChg>
        <pc:picChg chg="del">
          <ac:chgData name="Sanjai Anbazhagan @ 4i Apps" userId="S::sanjai.a@4iapps.com::5f49cb10-c05c-44ae-b322-462b9f197af9" providerId="AD" clId="Web-{6984E833-08D5-028F-F209-B14DF486FB20}" dt="2024-01-12T07:45:52.433" v="66"/>
          <ac:picMkLst>
            <pc:docMk/>
            <pc:sldMk cId="3550199118" sldId="287"/>
            <ac:picMk id="5" creationId="{F04C5382-9EB8-FDC7-D174-BFBAFC81DE76}"/>
          </ac:picMkLst>
        </pc:picChg>
      </pc:sldChg>
      <pc:sldChg chg="delSp modSp add replId">
        <pc:chgData name="Sanjai Anbazhagan @ 4i Apps" userId="S::sanjai.a@4iapps.com::5f49cb10-c05c-44ae-b322-462b9f197af9" providerId="AD" clId="Web-{6984E833-08D5-028F-F209-B14DF486FB20}" dt="2024-01-12T08:30:46.296" v="175" actId="14100"/>
        <pc:sldMkLst>
          <pc:docMk/>
          <pc:sldMk cId="1287619483" sldId="288"/>
        </pc:sldMkLst>
        <pc:spChg chg="mod">
          <ac:chgData name="Sanjai Anbazhagan @ 4i Apps" userId="S::sanjai.a@4iapps.com::5f49cb10-c05c-44ae-b322-462b9f197af9" providerId="AD" clId="Web-{6984E833-08D5-028F-F209-B14DF486FB20}" dt="2024-01-12T08:29:32.513" v="159" actId="1076"/>
          <ac:spMkLst>
            <pc:docMk/>
            <pc:sldMk cId="1287619483" sldId="288"/>
            <ac:spMk id="2" creationId="{85A02C8D-519B-57DB-83F1-FCF54C652DD0}"/>
          </ac:spMkLst>
        </pc:spChg>
        <pc:spChg chg="mod">
          <ac:chgData name="Sanjai Anbazhagan @ 4i Apps" userId="S::sanjai.a@4iapps.com::5f49cb10-c05c-44ae-b322-462b9f197af9" providerId="AD" clId="Web-{6984E833-08D5-028F-F209-B14DF486FB20}" dt="2024-01-12T08:29:18.482" v="158" actId="1076"/>
          <ac:spMkLst>
            <pc:docMk/>
            <pc:sldMk cId="1287619483" sldId="288"/>
            <ac:spMk id="6" creationId="{A31CA1A4-9591-DCBA-DE6B-6CA8634E2E2E}"/>
          </ac:spMkLst>
        </pc:spChg>
        <pc:spChg chg="mod">
          <ac:chgData name="Sanjai Anbazhagan @ 4i Apps" userId="S::sanjai.a@4iapps.com::5f49cb10-c05c-44ae-b322-462b9f197af9" providerId="AD" clId="Web-{6984E833-08D5-028F-F209-B14DF486FB20}" dt="2024-01-12T08:30:46.296" v="175" actId="14100"/>
          <ac:spMkLst>
            <pc:docMk/>
            <pc:sldMk cId="1287619483" sldId="288"/>
            <ac:spMk id="7" creationId="{CE41D6AB-E53D-2458-DE33-85C0FBA99950}"/>
          </ac:spMkLst>
        </pc:spChg>
        <pc:spChg chg="mod">
          <ac:chgData name="Sanjai Anbazhagan @ 4i Apps" userId="S::sanjai.a@4iapps.com::5f49cb10-c05c-44ae-b322-462b9f197af9" providerId="AD" clId="Web-{6984E833-08D5-028F-F209-B14DF486FB20}" dt="2024-01-12T08:29:13.435" v="157" actId="1076"/>
          <ac:spMkLst>
            <pc:docMk/>
            <pc:sldMk cId="1287619483" sldId="288"/>
            <ac:spMk id="8" creationId="{70B3C991-E096-8FD6-4FEE-CECED57BF746}"/>
          </ac:spMkLst>
        </pc:spChg>
        <pc:spChg chg="del">
          <ac:chgData name="Sanjai Anbazhagan @ 4i Apps" userId="S::sanjai.a@4iapps.com::5f49cb10-c05c-44ae-b322-462b9f197af9" providerId="AD" clId="Web-{6984E833-08D5-028F-F209-B14DF486FB20}" dt="2024-01-12T08:25:46.633" v="115"/>
          <ac:spMkLst>
            <pc:docMk/>
            <pc:sldMk cId="1287619483" sldId="288"/>
            <ac:spMk id="9" creationId="{1CE3CFDA-4FA0-3033-D44D-9878F9F0032E}"/>
          </ac:spMkLst>
        </pc:spChg>
        <pc:spChg chg="del">
          <ac:chgData name="Sanjai Anbazhagan @ 4i Apps" userId="S::sanjai.a@4iapps.com::5f49cb10-c05c-44ae-b322-462b9f197af9" providerId="AD" clId="Web-{6984E833-08D5-028F-F209-B14DF486FB20}" dt="2024-01-12T08:25:49.055" v="116"/>
          <ac:spMkLst>
            <pc:docMk/>
            <pc:sldMk cId="1287619483" sldId="288"/>
            <ac:spMk id="12" creationId="{9778D80F-6251-3713-86DE-6564C3EC1AB7}"/>
          </ac:spMkLst>
        </pc:spChg>
        <pc:spChg chg="mod">
          <ac:chgData name="Sanjai Anbazhagan @ 4i Apps" userId="S::sanjai.a@4iapps.com::5f49cb10-c05c-44ae-b322-462b9f197af9" providerId="AD" clId="Web-{6984E833-08D5-028F-F209-B14DF486FB20}" dt="2024-01-12T08:30:30.124" v="168" actId="14100"/>
          <ac:spMkLst>
            <pc:docMk/>
            <pc:sldMk cId="1287619483" sldId="288"/>
            <ac:spMk id="13" creationId="{22F08178-A9EE-9DE5-C2D7-36CA89638033}"/>
          </ac:spMkLst>
        </pc:spChg>
        <pc:picChg chg="mod">
          <ac:chgData name="Sanjai Anbazhagan @ 4i Apps" userId="S::sanjai.a@4iapps.com::5f49cb10-c05c-44ae-b322-462b9f197af9" providerId="AD" clId="Web-{6984E833-08D5-028F-F209-B14DF486FB20}" dt="2024-01-12T08:29:36.498" v="160" actId="1076"/>
          <ac:picMkLst>
            <pc:docMk/>
            <pc:sldMk cId="1287619483" sldId="288"/>
            <ac:picMk id="4" creationId="{1343C52C-3576-8D4A-FED4-9F67937E6D06}"/>
          </ac:picMkLst>
        </pc:picChg>
        <pc:picChg chg="mod modCrop">
          <ac:chgData name="Sanjai Anbazhagan @ 4i Apps" userId="S::sanjai.a@4iapps.com::5f49cb10-c05c-44ae-b322-462b9f197af9" providerId="AD" clId="Web-{6984E833-08D5-028F-F209-B14DF486FB20}" dt="2024-01-12T08:28:49.934" v="151" actId="1076"/>
          <ac:picMkLst>
            <pc:docMk/>
            <pc:sldMk cId="1287619483" sldId="288"/>
            <ac:picMk id="5" creationId="{DF40AF08-30FC-7D97-F621-36C3DDF0B2DF}"/>
          </ac:picMkLst>
        </pc:picChg>
      </pc:sldChg>
    </pc:docChg>
  </pc:docChgLst>
  <pc:docChgLst>
    <pc:chgData name="Sanjai Anbazhagan @ 4i Apps" userId="S::sanjai.a@4iapps.com::5f49cb10-c05c-44ae-b322-462b9f197af9" providerId="AD" clId="Web-{CBB350EA-C6A2-1222-536C-350A2C6738FF}"/>
    <pc:docChg chg="modSld">
      <pc:chgData name="Sanjai Anbazhagan @ 4i Apps" userId="S::sanjai.a@4iapps.com::5f49cb10-c05c-44ae-b322-462b9f197af9" providerId="AD" clId="Web-{CBB350EA-C6A2-1222-536C-350A2C6738FF}" dt="2024-01-09T07:11:34.567" v="10" actId="20577"/>
      <pc:docMkLst>
        <pc:docMk/>
      </pc:docMkLst>
      <pc:sldChg chg="modSp">
        <pc:chgData name="Sanjai Anbazhagan @ 4i Apps" userId="S::sanjai.a@4iapps.com::5f49cb10-c05c-44ae-b322-462b9f197af9" providerId="AD" clId="Web-{CBB350EA-C6A2-1222-536C-350A2C6738FF}" dt="2024-01-09T07:11:34.567" v="10" actId="20577"/>
        <pc:sldMkLst>
          <pc:docMk/>
          <pc:sldMk cId="2991755447" sldId="271"/>
        </pc:sldMkLst>
        <pc:spChg chg="mod">
          <ac:chgData name="Sanjai Anbazhagan @ 4i Apps" userId="S::sanjai.a@4iapps.com::5f49cb10-c05c-44ae-b322-462b9f197af9" providerId="AD" clId="Web-{CBB350EA-C6A2-1222-536C-350A2C6738FF}" dt="2024-01-09T07:11:34.567" v="10" actId="20577"/>
          <ac:spMkLst>
            <pc:docMk/>
            <pc:sldMk cId="2991755447" sldId="271"/>
            <ac:spMk id="9" creationId="{70F14119-E1B9-2DEA-F17D-234CA402E6F8}"/>
          </ac:spMkLst>
        </pc:spChg>
      </pc:sldChg>
    </pc:docChg>
  </pc:docChgLst>
  <pc:docChgLst>
    <pc:chgData name="Sanjai Anbazhagan @ 4i Apps" userId="S::sanjai.a@4iapps.com::5f49cb10-c05c-44ae-b322-462b9f197af9" providerId="AD" clId="Web-{AC447969-447D-1A2A-3816-8B1C67AC51C2}"/>
    <pc:docChg chg="addSld modSld">
      <pc:chgData name="Sanjai Anbazhagan @ 4i Apps" userId="S::sanjai.a@4iapps.com::5f49cb10-c05c-44ae-b322-462b9f197af9" providerId="AD" clId="Web-{AC447969-447D-1A2A-3816-8B1C67AC51C2}" dt="2024-01-12T11:40:00.416" v="24" actId="1076"/>
      <pc:docMkLst>
        <pc:docMk/>
      </pc:docMkLst>
      <pc:sldChg chg="addSp delSp modSp">
        <pc:chgData name="Sanjai Anbazhagan @ 4i Apps" userId="S::sanjai.a@4iapps.com::5f49cb10-c05c-44ae-b322-462b9f197af9" providerId="AD" clId="Web-{AC447969-447D-1A2A-3816-8B1C67AC51C2}" dt="2024-01-12T11:39:31.806" v="17"/>
        <pc:sldMkLst>
          <pc:docMk/>
          <pc:sldMk cId="0" sldId="257"/>
        </pc:sldMkLst>
        <pc:spChg chg="add del mod">
          <ac:chgData name="Sanjai Anbazhagan @ 4i Apps" userId="S::sanjai.a@4iapps.com::5f49cb10-c05c-44ae-b322-462b9f197af9" providerId="AD" clId="Web-{AC447969-447D-1A2A-3816-8B1C67AC51C2}" dt="2024-01-12T11:39:31.806" v="17"/>
          <ac:spMkLst>
            <pc:docMk/>
            <pc:sldMk cId="0" sldId="257"/>
            <ac:spMk id="4" creationId="{D9356953-B106-B71C-D401-BE6687BF6794}"/>
          </ac:spMkLst>
        </pc:spChg>
      </pc:sldChg>
      <pc:sldChg chg="modSp">
        <pc:chgData name="Sanjai Anbazhagan @ 4i Apps" userId="S::sanjai.a@4iapps.com::5f49cb10-c05c-44ae-b322-462b9f197af9" providerId="AD" clId="Web-{AC447969-447D-1A2A-3816-8B1C67AC51C2}" dt="2024-01-12T11:13:31.709" v="3" actId="1076"/>
        <pc:sldMkLst>
          <pc:docMk/>
          <pc:sldMk cId="743152918" sldId="285"/>
        </pc:sldMkLst>
        <pc:spChg chg="mod">
          <ac:chgData name="Sanjai Anbazhagan @ 4i Apps" userId="S::sanjai.a@4iapps.com::5f49cb10-c05c-44ae-b322-462b9f197af9" providerId="AD" clId="Web-{AC447969-447D-1A2A-3816-8B1C67AC51C2}" dt="2024-01-12T11:13:23.600" v="1" actId="1076"/>
          <ac:spMkLst>
            <pc:docMk/>
            <pc:sldMk cId="743152918" sldId="285"/>
            <ac:spMk id="4" creationId="{00000000-0000-0000-0000-000000000000}"/>
          </ac:spMkLst>
        </pc:spChg>
        <pc:spChg chg="mod">
          <ac:chgData name="Sanjai Anbazhagan @ 4i Apps" userId="S::sanjai.a@4iapps.com::5f49cb10-c05c-44ae-b322-462b9f197af9" providerId="AD" clId="Web-{AC447969-447D-1A2A-3816-8B1C67AC51C2}" dt="2024-01-12T11:13:17.506" v="0" actId="1076"/>
          <ac:spMkLst>
            <pc:docMk/>
            <pc:sldMk cId="743152918" sldId="285"/>
            <ac:spMk id="12" creationId="{473EF8D0-16D3-E25E-9829-99D4C6134F6B}"/>
          </ac:spMkLst>
        </pc:spChg>
        <pc:picChg chg="mod">
          <ac:chgData name="Sanjai Anbazhagan @ 4i Apps" userId="S::sanjai.a@4iapps.com::5f49cb10-c05c-44ae-b322-462b9f197af9" providerId="AD" clId="Web-{AC447969-447D-1A2A-3816-8B1C67AC51C2}" dt="2024-01-12T11:13:31.709" v="3" actId="1076"/>
          <ac:picMkLst>
            <pc:docMk/>
            <pc:sldMk cId="743152918" sldId="285"/>
            <ac:picMk id="2" creationId="{5DF6ECEB-E55E-79F7-EE79-63FE17BDA440}"/>
          </ac:picMkLst>
        </pc:picChg>
      </pc:sldChg>
      <pc:sldChg chg="addSp delSp modSp add replId">
        <pc:chgData name="Sanjai Anbazhagan @ 4i Apps" userId="S::sanjai.a@4iapps.com::5f49cb10-c05c-44ae-b322-462b9f197af9" providerId="AD" clId="Web-{AC447969-447D-1A2A-3816-8B1C67AC51C2}" dt="2024-01-12T11:40:00.416" v="24" actId="1076"/>
        <pc:sldMkLst>
          <pc:docMk/>
          <pc:sldMk cId="263924107" sldId="290"/>
        </pc:sldMkLst>
        <pc:spChg chg="del">
          <ac:chgData name="Sanjai Anbazhagan @ 4i Apps" userId="S::sanjai.a@4iapps.com::5f49cb10-c05c-44ae-b322-462b9f197af9" providerId="AD" clId="Web-{AC447969-447D-1A2A-3816-8B1C67AC51C2}" dt="2024-01-12T11:37:01.301" v="8"/>
          <ac:spMkLst>
            <pc:docMk/>
            <pc:sldMk cId="263924107" sldId="290"/>
            <ac:spMk id="5" creationId="{E26E164A-9EDF-1DD5-A841-88F4DE631876}"/>
          </ac:spMkLst>
        </pc:spChg>
        <pc:spChg chg="del">
          <ac:chgData name="Sanjai Anbazhagan @ 4i Apps" userId="S::sanjai.a@4iapps.com::5f49cb10-c05c-44ae-b322-462b9f197af9" providerId="AD" clId="Web-{AC447969-447D-1A2A-3816-8B1C67AC51C2}" dt="2024-01-12T11:37:06.379" v="10"/>
          <ac:spMkLst>
            <pc:docMk/>
            <pc:sldMk cId="263924107" sldId="290"/>
            <ac:spMk id="6" creationId="{5A083C33-A760-B405-5211-1D5F9BDAFD09}"/>
          </ac:spMkLst>
        </pc:spChg>
        <pc:spChg chg="del">
          <ac:chgData name="Sanjai Anbazhagan @ 4i Apps" userId="S::sanjai.a@4iapps.com::5f49cb10-c05c-44ae-b322-462b9f197af9" providerId="AD" clId="Web-{AC447969-447D-1A2A-3816-8B1C67AC51C2}" dt="2024-01-12T11:37:01.301" v="7"/>
          <ac:spMkLst>
            <pc:docMk/>
            <pc:sldMk cId="263924107" sldId="290"/>
            <ac:spMk id="7" creationId="{BE9D6AE8-42C2-6DD3-E342-3FC44D2B82F4}"/>
          </ac:spMkLst>
        </pc:spChg>
        <pc:spChg chg="del">
          <ac:chgData name="Sanjai Anbazhagan @ 4i Apps" userId="S::sanjai.a@4iapps.com::5f49cb10-c05c-44ae-b322-462b9f197af9" providerId="AD" clId="Web-{AC447969-447D-1A2A-3816-8B1C67AC51C2}" dt="2024-01-12T11:37:04.458" v="9"/>
          <ac:spMkLst>
            <pc:docMk/>
            <pc:sldMk cId="263924107" sldId="290"/>
            <ac:spMk id="8" creationId="{E27C0169-69D1-E519-E56C-9484F3C66A20}"/>
          </ac:spMkLst>
        </pc:spChg>
        <pc:spChg chg="add mod">
          <ac:chgData name="Sanjai Anbazhagan @ 4i Apps" userId="S::sanjai.a@4iapps.com::5f49cb10-c05c-44ae-b322-462b9f197af9" providerId="AD" clId="Web-{AC447969-447D-1A2A-3816-8B1C67AC51C2}" dt="2024-01-12T11:39:49.869" v="22" actId="14100"/>
          <ac:spMkLst>
            <pc:docMk/>
            <pc:sldMk cId="263924107" sldId="290"/>
            <ac:spMk id="9" creationId="{15FDA98F-52A6-A622-DE90-F25775950CCA}"/>
          </ac:spMkLst>
        </pc:spChg>
        <pc:picChg chg="del">
          <ac:chgData name="Sanjai Anbazhagan @ 4i Apps" userId="S::sanjai.a@4iapps.com::5f49cb10-c05c-44ae-b322-462b9f197af9" providerId="AD" clId="Web-{AC447969-447D-1A2A-3816-8B1C67AC51C2}" dt="2024-01-12T11:37:09.645" v="11"/>
          <ac:picMkLst>
            <pc:docMk/>
            <pc:sldMk cId="263924107" sldId="290"/>
            <ac:picMk id="2" creationId="{8410FCEE-9FFB-2266-3D8F-A96F82BE542B}"/>
          </ac:picMkLst>
        </pc:picChg>
        <pc:picChg chg="del">
          <ac:chgData name="Sanjai Anbazhagan @ 4i Apps" userId="S::sanjai.a@4iapps.com::5f49cb10-c05c-44ae-b322-462b9f197af9" providerId="AD" clId="Web-{AC447969-447D-1A2A-3816-8B1C67AC51C2}" dt="2024-01-12T11:37:01.301" v="6"/>
          <ac:picMkLst>
            <pc:docMk/>
            <pc:sldMk cId="263924107" sldId="290"/>
            <ac:picMk id="3" creationId="{F0F0F9F4-F23E-DDDC-D0E6-937F61176565}"/>
          </ac:picMkLst>
        </pc:picChg>
        <pc:picChg chg="add mod">
          <ac:chgData name="Sanjai Anbazhagan @ 4i Apps" userId="S::sanjai.a@4iapps.com::5f49cb10-c05c-44ae-b322-462b9f197af9" providerId="AD" clId="Web-{AC447969-447D-1A2A-3816-8B1C67AC51C2}" dt="2024-01-12T11:40:00.416" v="24" actId="1076"/>
          <ac:picMkLst>
            <pc:docMk/>
            <pc:sldMk cId="263924107" sldId="290"/>
            <ac:picMk id="4" creationId="{3E2DB0CD-4C9E-B426-BEDD-4501A978EDFE}"/>
          </ac:picMkLst>
        </pc:picChg>
        <pc:picChg chg="del">
          <ac:chgData name="Sanjai Anbazhagan @ 4i Apps" userId="S::sanjai.a@4iapps.com::5f49cb10-c05c-44ae-b322-462b9f197af9" providerId="AD" clId="Web-{AC447969-447D-1A2A-3816-8B1C67AC51C2}" dt="2024-01-12T11:37:01.301" v="5"/>
          <ac:picMkLst>
            <pc:docMk/>
            <pc:sldMk cId="263924107" sldId="290"/>
            <ac:picMk id="12" creationId="{23BBD8A5-9E7A-CC00-70FC-B9EB974EDE87}"/>
          </ac:picMkLst>
        </pc:picChg>
      </pc:sldChg>
    </pc:docChg>
  </pc:docChgLst>
  <pc:docChgLst>
    <pc:chgData name="Sanjai Anbazhagan @ 4i Apps" userId="S::sanjai.a@4iapps.com::5f49cb10-c05c-44ae-b322-462b9f197af9" providerId="AD" clId="Web-{D804D326-B9EA-3D4C-16D9-1B57AB72F93E}"/>
    <pc:docChg chg="addSld delSld modSld">
      <pc:chgData name="Sanjai Anbazhagan @ 4i Apps" userId="S::sanjai.a@4iapps.com::5f49cb10-c05c-44ae-b322-462b9f197af9" providerId="AD" clId="Web-{D804D326-B9EA-3D4C-16D9-1B57AB72F93E}" dt="2024-01-11T11:59:21.186" v="15"/>
      <pc:docMkLst>
        <pc:docMk/>
      </pc:docMkLst>
      <pc:sldChg chg="mod modShow">
        <pc:chgData name="Sanjai Anbazhagan @ 4i Apps" userId="S::sanjai.a@4iapps.com::5f49cb10-c05c-44ae-b322-462b9f197af9" providerId="AD" clId="Web-{D804D326-B9EA-3D4C-16D9-1B57AB72F93E}" dt="2024-01-11T11:58:38.045" v="13"/>
        <pc:sldMkLst>
          <pc:docMk/>
          <pc:sldMk cId="0" sldId="257"/>
        </pc:sldMkLst>
      </pc:sldChg>
      <pc:sldChg chg="modSp">
        <pc:chgData name="Sanjai Anbazhagan @ 4i Apps" userId="S::sanjai.a@4iapps.com::5f49cb10-c05c-44ae-b322-462b9f197af9" providerId="AD" clId="Web-{D804D326-B9EA-3D4C-16D9-1B57AB72F93E}" dt="2024-01-11T10:00:32.884" v="4" actId="14100"/>
        <pc:sldMkLst>
          <pc:docMk/>
          <pc:sldMk cId="0" sldId="261"/>
        </pc:sldMkLst>
        <pc:spChg chg="mod">
          <ac:chgData name="Sanjai Anbazhagan @ 4i Apps" userId="S::sanjai.a@4iapps.com::5f49cb10-c05c-44ae-b322-462b9f197af9" providerId="AD" clId="Web-{D804D326-B9EA-3D4C-16D9-1B57AB72F93E}" dt="2024-01-11T10:00:32.884" v="4" actId="14100"/>
          <ac:spMkLst>
            <pc:docMk/>
            <pc:sldMk cId="0" sldId="261"/>
            <ac:spMk id="6" creationId="{00000000-0000-0000-0000-000000000000}"/>
          </ac:spMkLst>
        </pc:spChg>
      </pc:sldChg>
      <pc:sldChg chg="modSp">
        <pc:chgData name="Sanjai Anbazhagan @ 4i Apps" userId="S::sanjai.a@4iapps.com::5f49cb10-c05c-44ae-b322-462b9f197af9" providerId="AD" clId="Web-{D804D326-B9EA-3D4C-16D9-1B57AB72F93E}" dt="2024-01-11T10:10:59.686" v="8" actId="14100"/>
        <pc:sldMkLst>
          <pc:docMk/>
          <pc:sldMk cId="0" sldId="267"/>
        </pc:sldMkLst>
        <pc:spChg chg="mod">
          <ac:chgData name="Sanjai Anbazhagan @ 4i Apps" userId="S::sanjai.a@4iapps.com::5f49cb10-c05c-44ae-b322-462b9f197af9" providerId="AD" clId="Web-{D804D326-B9EA-3D4C-16D9-1B57AB72F93E}" dt="2024-01-11T10:10:59.686" v="8" actId="14100"/>
          <ac:spMkLst>
            <pc:docMk/>
            <pc:sldMk cId="0" sldId="267"/>
            <ac:spMk id="18" creationId="{90C9C433-AF27-9557-6B44-7354446495A1}"/>
          </ac:spMkLst>
        </pc:spChg>
      </pc:sldChg>
      <pc:sldChg chg="modSp">
        <pc:chgData name="Sanjai Anbazhagan @ 4i Apps" userId="S::sanjai.a@4iapps.com::5f49cb10-c05c-44ae-b322-462b9f197af9" providerId="AD" clId="Web-{D804D326-B9EA-3D4C-16D9-1B57AB72F93E}" dt="2024-01-11T11:53:04.226" v="11" actId="1076"/>
        <pc:sldMkLst>
          <pc:docMk/>
          <pc:sldMk cId="967530297" sldId="275"/>
        </pc:sldMkLst>
        <pc:spChg chg="mod">
          <ac:chgData name="Sanjai Anbazhagan @ 4i Apps" userId="S::sanjai.a@4iapps.com::5f49cb10-c05c-44ae-b322-462b9f197af9" providerId="AD" clId="Web-{D804D326-B9EA-3D4C-16D9-1B57AB72F93E}" dt="2024-01-11T11:53:04.226" v="11" actId="1076"/>
          <ac:spMkLst>
            <pc:docMk/>
            <pc:sldMk cId="967530297" sldId="275"/>
            <ac:spMk id="12" creationId="{4A2F9524-8548-70DF-E2FE-584F4CB4C8A7}"/>
          </ac:spMkLst>
        </pc:spChg>
      </pc:sldChg>
      <pc:sldChg chg="modSp">
        <pc:chgData name="Sanjai Anbazhagan @ 4i Apps" userId="S::sanjai.a@4iapps.com::5f49cb10-c05c-44ae-b322-462b9f197af9" providerId="AD" clId="Web-{D804D326-B9EA-3D4C-16D9-1B57AB72F93E}" dt="2024-01-11T10:21:11.098" v="10" actId="1076"/>
        <pc:sldMkLst>
          <pc:docMk/>
          <pc:sldMk cId="3899330828" sldId="276"/>
        </pc:sldMkLst>
        <pc:spChg chg="mod">
          <ac:chgData name="Sanjai Anbazhagan @ 4i Apps" userId="S::sanjai.a@4iapps.com::5f49cb10-c05c-44ae-b322-462b9f197af9" providerId="AD" clId="Web-{D804D326-B9EA-3D4C-16D9-1B57AB72F93E}" dt="2024-01-11T10:21:11.098" v="10" actId="1076"/>
          <ac:spMkLst>
            <pc:docMk/>
            <pc:sldMk cId="3899330828" sldId="276"/>
            <ac:spMk id="11" creationId="{18C77CCA-C2C9-A8E9-E69D-152F512ED656}"/>
          </ac:spMkLst>
        </pc:spChg>
      </pc:sldChg>
      <pc:sldChg chg="modSp">
        <pc:chgData name="Sanjai Anbazhagan @ 4i Apps" userId="S::sanjai.a@4iapps.com::5f49cb10-c05c-44ae-b322-462b9f197af9" providerId="AD" clId="Web-{D804D326-B9EA-3D4C-16D9-1B57AB72F93E}" dt="2024-01-11T10:03:34.125" v="7" actId="1076"/>
        <pc:sldMkLst>
          <pc:docMk/>
          <pc:sldMk cId="3538795160" sldId="282"/>
        </pc:sldMkLst>
        <pc:spChg chg="mod">
          <ac:chgData name="Sanjai Anbazhagan @ 4i Apps" userId="S::sanjai.a@4iapps.com::5f49cb10-c05c-44ae-b322-462b9f197af9" providerId="AD" clId="Web-{D804D326-B9EA-3D4C-16D9-1B57AB72F93E}" dt="2024-01-11T10:03:34.125" v="7" actId="1076"/>
          <ac:spMkLst>
            <pc:docMk/>
            <pc:sldMk cId="3538795160" sldId="282"/>
            <ac:spMk id="9" creationId="{C7743FFC-1D9F-FF37-0A8B-6AB575C1EA9B}"/>
          </ac:spMkLst>
        </pc:spChg>
      </pc:sldChg>
      <pc:sldChg chg="modSp">
        <pc:chgData name="Sanjai Anbazhagan @ 4i Apps" userId="S::sanjai.a@4iapps.com::5f49cb10-c05c-44ae-b322-462b9f197af9" providerId="AD" clId="Web-{D804D326-B9EA-3D4C-16D9-1B57AB72F93E}" dt="2024-01-11T10:01:36.699" v="6" actId="1076"/>
        <pc:sldMkLst>
          <pc:docMk/>
          <pc:sldMk cId="615892669" sldId="283"/>
        </pc:sldMkLst>
        <pc:spChg chg="mod">
          <ac:chgData name="Sanjai Anbazhagan @ 4i Apps" userId="S::sanjai.a@4iapps.com::5f49cb10-c05c-44ae-b322-462b9f197af9" providerId="AD" clId="Web-{D804D326-B9EA-3D4C-16D9-1B57AB72F93E}" dt="2024-01-11T10:01:25.589" v="5" actId="1076"/>
          <ac:spMkLst>
            <pc:docMk/>
            <pc:sldMk cId="615892669" sldId="283"/>
            <ac:spMk id="7" creationId="{00000000-0000-0000-0000-000000000000}"/>
          </ac:spMkLst>
        </pc:spChg>
        <pc:spChg chg="mod">
          <ac:chgData name="Sanjai Anbazhagan @ 4i Apps" userId="S::sanjai.a@4iapps.com::5f49cb10-c05c-44ae-b322-462b9f197af9" providerId="AD" clId="Web-{D804D326-B9EA-3D4C-16D9-1B57AB72F93E}" dt="2024-01-11T10:01:36.699" v="6" actId="1076"/>
          <ac:spMkLst>
            <pc:docMk/>
            <pc:sldMk cId="615892669" sldId="283"/>
            <ac:spMk id="12" creationId="{00000000-0000-0000-0000-000000000000}"/>
          </ac:spMkLst>
        </pc:spChg>
      </pc:sldChg>
      <pc:sldChg chg="modSp">
        <pc:chgData name="Sanjai Anbazhagan @ 4i Apps" userId="S::sanjai.a@4iapps.com::5f49cb10-c05c-44ae-b322-462b9f197af9" providerId="AD" clId="Web-{D804D326-B9EA-3D4C-16D9-1B57AB72F93E}" dt="2024-01-11T10:12:10.189" v="9" actId="20577"/>
        <pc:sldMkLst>
          <pc:docMk/>
          <pc:sldMk cId="2869520535" sldId="286"/>
        </pc:sldMkLst>
        <pc:spChg chg="mod">
          <ac:chgData name="Sanjai Anbazhagan @ 4i Apps" userId="S::sanjai.a@4iapps.com::5f49cb10-c05c-44ae-b322-462b9f197af9" providerId="AD" clId="Web-{D804D326-B9EA-3D4C-16D9-1B57AB72F93E}" dt="2024-01-11T10:12:10.189" v="9" actId="20577"/>
          <ac:spMkLst>
            <pc:docMk/>
            <pc:sldMk cId="2869520535" sldId="286"/>
            <ac:spMk id="5" creationId="{29FF6E28-EBB5-81FD-37A9-6E21E19F74CB}"/>
          </ac:spMkLst>
        </pc:spChg>
      </pc:sldChg>
      <pc:sldChg chg="add del replId">
        <pc:chgData name="Sanjai Anbazhagan @ 4i Apps" userId="S::sanjai.a@4iapps.com::5f49cb10-c05c-44ae-b322-462b9f197af9" providerId="AD" clId="Web-{D804D326-B9EA-3D4C-16D9-1B57AB72F93E}" dt="2024-01-11T11:59:21.186" v="15"/>
        <pc:sldMkLst>
          <pc:docMk/>
          <pc:sldMk cId="3574410788" sldId="287"/>
        </pc:sldMkLst>
      </pc:sldChg>
    </pc:docChg>
  </pc:docChgLst>
  <pc:docChgLst>
    <pc:chgData name="Sanjai Anbazhagan @ 4i Apps" userId="S::sanjai.a@4iapps.com::5f49cb10-c05c-44ae-b322-462b9f197af9" providerId="AD" clId="Web-{D9FD72DF-BE34-507E-A7CC-E75556CF7FA0}"/>
    <pc:docChg chg="modSld">
      <pc:chgData name="Sanjai Anbazhagan @ 4i Apps" userId="S::sanjai.a@4iapps.com::5f49cb10-c05c-44ae-b322-462b9f197af9" providerId="AD" clId="Web-{D9FD72DF-BE34-507E-A7CC-E75556CF7FA0}" dt="2023-12-01T07:40:51.105" v="8" actId="1076"/>
      <pc:docMkLst>
        <pc:docMk/>
      </pc:docMkLst>
      <pc:sldChg chg="modSp">
        <pc:chgData name="Sanjai Anbazhagan @ 4i Apps" userId="S::sanjai.a@4iapps.com::5f49cb10-c05c-44ae-b322-462b9f197af9" providerId="AD" clId="Web-{D9FD72DF-BE34-507E-A7CC-E75556CF7FA0}" dt="2023-12-01T07:40:43.136" v="7" actId="1076"/>
        <pc:sldMkLst>
          <pc:docMk/>
          <pc:sldMk cId="0" sldId="261"/>
        </pc:sldMkLst>
        <pc:picChg chg="mod">
          <ac:chgData name="Sanjai Anbazhagan @ 4i Apps" userId="S::sanjai.a@4iapps.com::5f49cb10-c05c-44ae-b322-462b9f197af9" providerId="AD" clId="Web-{D9FD72DF-BE34-507E-A7CC-E75556CF7FA0}" dt="2023-12-01T07:40:43.136" v="7" actId="1076"/>
          <ac:picMkLst>
            <pc:docMk/>
            <pc:sldMk cId="0" sldId="261"/>
            <ac:picMk id="3" creationId="{E03CB7DA-6D3D-E1FC-11AF-9C47D2A78B98}"/>
          </ac:picMkLst>
        </pc:picChg>
      </pc:sldChg>
      <pc:sldChg chg="modSp">
        <pc:chgData name="Sanjai Anbazhagan @ 4i Apps" userId="S::sanjai.a@4iapps.com::5f49cb10-c05c-44ae-b322-462b9f197af9" providerId="AD" clId="Web-{D9FD72DF-BE34-507E-A7CC-E75556CF7FA0}" dt="2023-12-01T07:40:02.229" v="2" actId="14100"/>
        <pc:sldMkLst>
          <pc:docMk/>
          <pc:sldMk cId="0" sldId="267"/>
        </pc:sldMkLst>
        <pc:picChg chg="mod">
          <ac:chgData name="Sanjai Anbazhagan @ 4i Apps" userId="S::sanjai.a@4iapps.com::5f49cb10-c05c-44ae-b322-462b9f197af9" providerId="AD" clId="Web-{D9FD72DF-BE34-507E-A7CC-E75556CF7FA0}" dt="2023-12-01T07:40:02.229" v="2" actId="14100"/>
          <ac:picMkLst>
            <pc:docMk/>
            <pc:sldMk cId="0" sldId="267"/>
            <ac:picMk id="3" creationId="{8AB889CF-9E3B-7AD4-E94C-B1222342659C}"/>
          </ac:picMkLst>
        </pc:picChg>
      </pc:sldChg>
      <pc:sldChg chg="modSp">
        <pc:chgData name="Sanjai Anbazhagan @ 4i Apps" userId="S::sanjai.a@4iapps.com::5f49cb10-c05c-44ae-b322-462b9f197af9" providerId="AD" clId="Web-{D9FD72DF-BE34-507E-A7CC-E75556CF7FA0}" dt="2023-12-01T07:40:30.964" v="6" actId="14100"/>
        <pc:sldMkLst>
          <pc:docMk/>
          <pc:sldMk cId="2991755447" sldId="271"/>
        </pc:sldMkLst>
        <pc:picChg chg="mod">
          <ac:chgData name="Sanjai Anbazhagan @ 4i Apps" userId="S::sanjai.a@4iapps.com::5f49cb10-c05c-44ae-b322-462b9f197af9" providerId="AD" clId="Web-{D9FD72DF-BE34-507E-A7CC-E75556CF7FA0}" dt="2023-12-01T07:40:30.964" v="6" actId="14100"/>
          <ac:picMkLst>
            <pc:docMk/>
            <pc:sldMk cId="2991755447" sldId="271"/>
            <ac:picMk id="6" creationId="{3E72902E-EF6D-4112-5DF7-9E158AC648FB}"/>
          </ac:picMkLst>
        </pc:picChg>
      </pc:sldChg>
      <pc:sldChg chg="modSp">
        <pc:chgData name="Sanjai Anbazhagan @ 4i Apps" userId="S::sanjai.a@4iapps.com::5f49cb10-c05c-44ae-b322-462b9f197af9" providerId="AD" clId="Web-{D9FD72DF-BE34-507E-A7CC-E75556CF7FA0}" dt="2023-12-01T07:40:51.105" v="8" actId="1076"/>
        <pc:sldMkLst>
          <pc:docMk/>
          <pc:sldMk cId="1094963302" sldId="273"/>
        </pc:sldMkLst>
        <pc:picChg chg="mod">
          <ac:chgData name="Sanjai Anbazhagan @ 4i Apps" userId="S::sanjai.a@4iapps.com::5f49cb10-c05c-44ae-b322-462b9f197af9" providerId="AD" clId="Web-{D9FD72DF-BE34-507E-A7CC-E75556CF7FA0}" dt="2023-12-01T07:40:51.105" v="8" actId="1076"/>
          <ac:picMkLst>
            <pc:docMk/>
            <pc:sldMk cId="1094963302" sldId="273"/>
            <ac:picMk id="3" creationId="{EBFEA84E-C16B-B3D4-AD48-C4C396F29D26}"/>
          </ac:picMkLst>
        </pc:picChg>
      </pc:sldChg>
    </pc:docChg>
  </pc:docChgLst>
  <pc:docChgLst>
    <pc:chgData name="Sanjai Anbazhagan @ 4i Apps" userId="S::sanjai.a@4iapps.com::5f49cb10-c05c-44ae-b322-462b9f197af9" providerId="AD" clId="Web-{0DC33DB0-BD5E-75AE-6FC8-9290805D9F25}"/>
    <pc:docChg chg="modSld">
      <pc:chgData name="Sanjai Anbazhagan @ 4i Apps" userId="S::sanjai.a@4iapps.com::5f49cb10-c05c-44ae-b322-462b9f197af9" providerId="AD" clId="Web-{0DC33DB0-BD5E-75AE-6FC8-9290805D9F25}" dt="2024-01-25T04:10:09.752" v="15" actId="20577"/>
      <pc:docMkLst>
        <pc:docMk/>
      </pc:docMkLst>
      <pc:sldChg chg="modSp">
        <pc:chgData name="Sanjai Anbazhagan @ 4i Apps" userId="S::sanjai.a@4iapps.com::5f49cb10-c05c-44ae-b322-462b9f197af9" providerId="AD" clId="Web-{0DC33DB0-BD5E-75AE-6FC8-9290805D9F25}" dt="2024-01-25T04:10:09.752" v="15" actId="20577"/>
        <pc:sldMkLst>
          <pc:docMk/>
          <pc:sldMk cId="0" sldId="261"/>
        </pc:sldMkLst>
        <pc:spChg chg="mod">
          <ac:chgData name="Sanjai Anbazhagan @ 4i Apps" userId="S::sanjai.a@4iapps.com::5f49cb10-c05c-44ae-b322-462b9f197af9" providerId="AD" clId="Web-{0DC33DB0-BD5E-75AE-6FC8-9290805D9F25}" dt="2024-01-25T04:10:09.752" v="15" actId="20577"/>
          <ac:spMkLst>
            <pc:docMk/>
            <pc:sldMk cId="0" sldId="261"/>
            <ac:spMk id="6" creationId="{00000000-0000-0000-0000-000000000000}"/>
          </ac:spMkLst>
        </pc:spChg>
      </pc:sldChg>
    </pc:docChg>
  </pc:docChgLst>
  <pc:docChgLst>
    <pc:chgData name="Sanjai Anbazhagan @ 4i Apps" userId="S::sanjai.a@4iapps.com::5f49cb10-c05c-44ae-b322-462b9f197af9" providerId="AD" clId="Web-{C6D77BBE-1498-F7DB-9E29-3A1FC6448C96}"/>
    <pc:docChg chg="delSld modSld">
      <pc:chgData name="Sanjai Anbazhagan @ 4i Apps" userId="S::sanjai.a@4iapps.com::5f49cb10-c05c-44ae-b322-462b9f197af9" providerId="AD" clId="Web-{C6D77BBE-1498-F7DB-9E29-3A1FC6448C96}" dt="2024-01-17T06:27:10.147" v="83" actId="20577"/>
      <pc:docMkLst>
        <pc:docMk/>
      </pc:docMkLst>
      <pc:sldChg chg="modSp">
        <pc:chgData name="Sanjai Anbazhagan @ 4i Apps" userId="S::sanjai.a@4iapps.com::5f49cb10-c05c-44ae-b322-462b9f197af9" providerId="AD" clId="Web-{C6D77BBE-1498-F7DB-9E29-3A1FC6448C96}" dt="2024-01-17T06:27:10.147" v="83" actId="20577"/>
        <pc:sldMkLst>
          <pc:docMk/>
          <pc:sldMk cId="967530297" sldId="275"/>
        </pc:sldMkLst>
        <pc:spChg chg="mod">
          <ac:chgData name="Sanjai Anbazhagan @ 4i Apps" userId="S::sanjai.a@4iapps.com::5f49cb10-c05c-44ae-b322-462b9f197af9" providerId="AD" clId="Web-{C6D77BBE-1498-F7DB-9E29-3A1FC6448C96}" dt="2024-01-17T06:24:12.215" v="48" actId="1076"/>
          <ac:spMkLst>
            <pc:docMk/>
            <pc:sldMk cId="967530297" sldId="275"/>
            <ac:spMk id="4" creationId="{5746C3CB-0AC0-A32C-086B-BFEC0C7F337C}"/>
          </ac:spMkLst>
        </pc:spChg>
        <pc:spChg chg="mod">
          <ac:chgData name="Sanjai Anbazhagan @ 4i Apps" userId="S::sanjai.a@4iapps.com::5f49cb10-c05c-44ae-b322-462b9f197af9" providerId="AD" clId="Web-{C6D77BBE-1498-F7DB-9E29-3A1FC6448C96}" dt="2024-01-17T06:25:04.874" v="62" actId="1076"/>
          <ac:spMkLst>
            <pc:docMk/>
            <pc:sldMk cId="967530297" sldId="275"/>
            <ac:spMk id="8" creationId="{E37337FA-DC40-BA2A-7002-6DF629C72862}"/>
          </ac:spMkLst>
        </pc:spChg>
        <pc:spChg chg="mod">
          <ac:chgData name="Sanjai Anbazhagan @ 4i Apps" userId="S::sanjai.a@4iapps.com::5f49cb10-c05c-44ae-b322-462b9f197af9" providerId="AD" clId="Web-{C6D77BBE-1498-F7DB-9E29-3A1FC6448C96}" dt="2024-01-17T06:25:43.892" v="66" actId="1076"/>
          <ac:spMkLst>
            <pc:docMk/>
            <pc:sldMk cId="967530297" sldId="275"/>
            <ac:spMk id="9" creationId="{AA1730DB-08C9-745F-16D8-27C7E4D649DA}"/>
          </ac:spMkLst>
        </pc:spChg>
        <pc:spChg chg="mod">
          <ac:chgData name="Sanjai Anbazhagan @ 4i Apps" userId="S::sanjai.a@4iapps.com::5f49cb10-c05c-44ae-b322-462b9f197af9" providerId="AD" clId="Web-{C6D77BBE-1498-F7DB-9E29-3A1FC6448C96}" dt="2024-01-17T06:24:33.060" v="55" actId="1076"/>
          <ac:spMkLst>
            <pc:docMk/>
            <pc:sldMk cId="967530297" sldId="275"/>
            <ac:spMk id="11" creationId="{9F7BA9EF-D215-D997-E7F2-945CE2195782}"/>
          </ac:spMkLst>
        </pc:spChg>
        <pc:spChg chg="mod">
          <ac:chgData name="Sanjai Anbazhagan @ 4i Apps" userId="S::sanjai.a@4iapps.com::5f49cb10-c05c-44ae-b322-462b9f197af9" providerId="AD" clId="Web-{C6D77BBE-1498-F7DB-9E29-3A1FC6448C96}" dt="2024-01-17T06:27:10.147" v="83" actId="20577"/>
          <ac:spMkLst>
            <pc:docMk/>
            <pc:sldMk cId="967530297" sldId="275"/>
            <ac:spMk id="12" creationId="{4A2F9524-8548-70DF-E2FE-584F4CB4C8A7}"/>
          </ac:spMkLst>
        </pc:spChg>
        <pc:spChg chg="mod">
          <ac:chgData name="Sanjai Anbazhagan @ 4i Apps" userId="S::sanjai.a@4iapps.com::5f49cb10-c05c-44ae-b322-462b9f197af9" providerId="AD" clId="Web-{C6D77BBE-1498-F7DB-9E29-3A1FC6448C96}" dt="2024-01-17T06:27:07.381" v="80" actId="20577"/>
          <ac:spMkLst>
            <pc:docMk/>
            <pc:sldMk cId="967530297" sldId="275"/>
            <ac:spMk id="13" creationId="{892E47F3-5DB5-6964-3C67-17826841501C}"/>
          </ac:spMkLst>
        </pc:spChg>
        <pc:spChg chg="mod">
          <ac:chgData name="Sanjai Anbazhagan @ 4i Apps" userId="S::sanjai.a@4iapps.com::5f49cb10-c05c-44ae-b322-462b9f197af9" providerId="AD" clId="Web-{C6D77BBE-1498-F7DB-9E29-3A1FC6448C96}" dt="2024-01-17T06:27:02.380" v="77" actId="20577"/>
          <ac:spMkLst>
            <pc:docMk/>
            <pc:sldMk cId="967530297" sldId="275"/>
            <ac:spMk id="14" creationId="{E24A385D-7C11-D959-C485-00F8A4CFE518}"/>
          </ac:spMkLst>
        </pc:spChg>
        <pc:picChg chg="mod">
          <ac:chgData name="Sanjai Anbazhagan @ 4i Apps" userId="S::sanjai.a@4iapps.com::5f49cb10-c05c-44ae-b322-462b9f197af9" providerId="AD" clId="Web-{C6D77BBE-1498-F7DB-9E29-3A1FC6448C96}" dt="2024-01-17T06:25:14.734" v="63" actId="14100"/>
          <ac:picMkLst>
            <pc:docMk/>
            <pc:sldMk cId="967530297" sldId="275"/>
            <ac:picMk id="16" creationId="{5F8F845B-231A-0575-8FC1-D8DA5EEFE772}"/>
          </ac:picMkLst>
        </pc:picChg>
        <pc:picChg chg="mod">
          <ac:chgData name="Sanjai Anbazhagan @ 4i Apps" userId="S::sanjai.a@4iapps.com::5f49cb10-c05c-44ae-b322-462b9f197af9" providerId="AD" clId="Web-{C6D77BBE-1498-F7DB-9E29-3A1FC6448C96}" dt="2024-01-17T06:25:56.455" v="68" actId="1076"/>
          <ac:picMkLst>
            <pc:docMk/>
            <pc:sldMk cId="967530297" sldId="275"/>
            <ac:picMk id="17" creationId="{6E0562B6-D8DE-98BE-37ED-161F96731533}"/>
          </ac:picMkLst>
        </pc:picChg>
        <pc:picChg chg="mod">
          <ac:chgData name="Sanjai Anbazhagan @ 4i Apps" userId="S::sanjai.a@4iapps.com::5f49cb10-c05c-44ae-b322-462b9f197af9" providerId="AD" clId="Web-{C6D77BBE-1498-F7DB-9E29-3A1FC6448C96}" dt="2024-01-17T06:24:05.324" v="47" actId="1076"/>
          <ac:picMkLst>
            <pc:docMk/>
            <pc:sldMk cId="967530297" sldId="275"/>
            <ac:picMk id="18" creationId="{2968A308-1777-64A3-777B-5F39101BED82}"/>
          </ac:picMkLst>
        </pc:picChg>
      </pc:sldChg>
      <pc:sldChg chg="modSp del">
        <pc:chgData name="Sanjai Anbazhagan @ 4i Apps" userId="S::sanjai.a@4iapps.com::5f49cb10-c05c-44ae-b322-462b9f197af9" providerId="AD" clId="Web-{C6D77BBE-1498-F7DB-9E29-3A1FC6448C96}" dt="2024-01-17T06:20:00.107" v="34"/>
        <pc:sldMkLst>
          <pc:docMk/>
          <pc:sldMk cId="2532667610" sldId="291"/>
        </pc:sldMkLst>
        <pc:spChg chg="mod">
          <ac:chgData name="Sanjai Anbazhagan @ 4i Apps" userId="S::sanjai.a@4iapps.com::5f49cb10-c05c-44ae-b322-462b9f197af9" providerId="AD" clId="Web-{C6D77BBE-1498-F7DB-9E29-3A1FC6448C96}" dt="2024-01-17T06:19:18.308" v="26" actId="1076"/>
          <ac:spMkLst>
            <pc:docMk/>
            <pc:sldMk cId="2532667610" sldId="291"/>
            <ac:spMk id="2" creationId="{5EFAD571-17D7-23BF-C180-31B20429BBEE}"/>
          </ac:spMkLst>
        </pc:spChg>
        <pc:spChg chg="mod">
          <ac:chgData name="Sanjai Anbazhagan @ 4i Apps" userId="S::sanjai.a@4iapps.com::5f49cb10-c05c-44ae-b322-462b9f197af9" providerId="AD" clId="Web-{C6D77BBE-1498-F7DB-9E29-3A1FC6448C96}" dt="2024-01-17T06:19:26.011" v="27" actId="1076"/>
          <ac:spMkLst>
            <pc:docMk/>
            <pc:sldMk cId="2532667610" sldId="291"/>
            <ac:spMk id="4" creationId="{A3DA6CF5-6871-8B3B-9515-98BC544028E9}"/>
          </ac:spMkLst>
        </pc:spChg>
        <pc:spChg chg="mod">
          <ac:chgData name="Sanjai Anbazhagan @ 4i Apps" userId="S::sanjai.a@4iapps.com::5f49cb10-c05c-44ae-b322-462b9f197af9" providerId="AD" clId="Web-{C6D77BBE-1498-F7DB-9E29-3A1FC6448C96}" dt="2024-01-17T06:19:44.809" v="32" actId="1076"/>
          <ac:spMkLst>
            <pc:docMk/>
            <pc:sldMk cId="2532667610" sldId="291"/>
            <ac:spMk id="8" creationId="{79E07838-830A-AA78-2DF9-FFD5C20E3B8D}"/>
          </ac:spMkLst>
        </pc:spChg>
        <pc:spChg chg="mod">
          <ac:chgData name="Sanjai Anbazhagan @ 4i Apps" userId="S::sanjai.a@4iapps.com::5f49cb10-c05c-44ae-b322-462b9f197af9" providerId="AD" clId="Web-{C6D77BBE-1498-F7DB-9E29-3A1FC6448C96}" dt="2024-01-17T06:19:34.684" v="29" actId="1076"/>
          <ac:spMkLst>
            <pc:docMk/>
            <pc:sldMk cId="2532667610" sldId="291"/>
            <ac:spMk id="11" creationId="{F7EFA603-DB79-CFB7-1F2C-3193482D274C}"/>
          </ac:spMkLst>
        </pc:spChg>
        <pc:picChg chg="mod">
          <ac:chgData name="Sanjai Anbazhagan @ 4i Apps" userId="S::sanjai.a@4iapps.com::5f49cb10-c05c-44ae-b322-462b9f197af9" providerId="AD" clId="Web-{C6D77BBE-1498-F7DB-9E29-3A1FC6448C96}" dt="2024-01-17T06:19:46.809" v="33" actId="1076"/>
          <ac:picMkLst>
            <pc:docMk/>
            <pc:sldMk cId="2532667610" sldId="291"/>
            <ac:picMk id="16" creationId="{5C98A6DF-7C43-D041-F634-6E2ABA6F6CD4}"/>
          </ac:picMkLst>
        </pc:picChg>
        <pc:picChg chg="mod">
          <ac:chgData name="Sanjai Anbazhagan @ 4i Apps" userId="S::sanjai.a@4iapps.com::5f49cb10-c05c-44ae-b322-462b9f197af9" providerId="AD" clId="Web-{C6D77BBE-1498-F7DB-9E29-3A1FC6448C96}" dt="2024-01-17T06:19:31.246" v="28" actId="1076"/>
          <ac:picMkLst>
            <pc:docMk/>
            <pc:sldMk cId="2532667610" sldId="291"/>
            <ac:picMk id="18" creationId="{150CA1D8-DF4E-9FFB-6772-C64B75752909}"/>
          </ac:picMkLst>
        </pc:picChg>
      </pc:sldChg>
    </pc:docChg>
  </pc:docChgLst>
  <pc:docChgLst>
    <pc:chgData name="Sanjai Anbazhagan @ 4i Apps" userId="S::sanjai.a@4iapps.com::5f49cb10-c05c-44ae-b322-462b9f197af9" providerId="AD" clId="Web-{36FACC7C-9BC3-C61D-E33C-71E0B84298AA}"/>
    <pc:docChg chg="modSld">
      <pc:chgData name="Sanjai Anbazhagan @ 4i Apps" userId="S::sanjai.a@4iapps.com::5f49cb10-c05c-44ae-b322-462b9f197af9" providerId="AD" clId="Web-{36FACC7C-9BC3-C61D-E33C-71E0B84298AA}" dt="2024-01-25T10:21:18.022" v="1" actId="14100"/>
      <pc:docMkLst>
        <pc:docMk/>
      </pc:docMkLst>
      <pc:sldChg chg="modSp">
        <pc:chgData name="Sanjai Anbazhagan @ 4i Apps" userId="S::sanjai.a@4iapps.com::5f49cb10-c05c-44ae-b322-462b9f197af9" providerId="AD" clId="Web-{36FACC7C-9BC3-C61D-E33C-71E0B84298AA}" dt="2024-01-25T10:21:18.022" v="1" actId="14100"/>
        <pc:sldMkLst>
          <pc:docMk/>
          <pc:sldMk cId="615892669" sldId="283"/>
        </pc:sldMkLst>
        <pc:spChg chg="mod">
          <ac:chgData name="Sanjai Anbazhagan @ 4i Apps" userId="S::sanjai.a@4iapps.com::5f49cb10-c05c-44ae-b322-462b9f197af9" providerId="AD" clId="Web-{36FACC7C-9BC3-C61D-E33C-71E0B84298AA}" dt="2024-01-25T10:21:18.022" v="1" actId="14100"/>
          <ac:spMkLst>
            <pc:docMk/>
            <pc:sldMk cId="615892669" sldId="283"/>
            <ac:spMk id="7" creationId="{00000000-0000-0000-0000-000000000000}"/>
          </ac:spMkLst>
        </pc:spChg>
        <pc:spChg chg="mod">
          <ac:chgData name="Sanjai Anbazhagan @ 4i Apps" userId="S::sanjai.a@4iapps.com::5f49cb10-c05c-44ae-b322-462b9f197af9" providerId="AD" clId="Web-{36FACC7C-9BC3-C61D-E33C-71E0B84298AA}" dt="2024-01-25T10:21:14.100" v="0" actId="14100"/>
          <ac:spMkLst>
            <pc:docMk/>
            <pc:sldMk cId="615892669" sldId="283"/>
            <ac:spMk id="12" creationId="{00000000-0000-0000-0000-000000000000}"/>
          </ac:spMkLst>
        </pc:spChg>
      </pc:sldChg>
    </pc:docChg>
  </pc:docChgLst>
  <pc:docChgLst>
    <pc:chgData name="Sanjai Anbazhagan @ 4i Apps" userId="S::sanjai.a@4iapps.com::5f49cb10-c05c-44ae-b322-462b9f197af9" providerId="AD" clId="Web-{C31DE738-7103-C0C7-046A-732D329C8884}"/>
    <pc:docChg chg="modSld">
      <pc:chgData name="Sanjai Anbazhagan @ 4i Apps" userId="S::sanjai.a@4iapps.com::5f49cb10-c05c-44ae-b322-462b9f197af9" providerId="AD" clId="Web-{C31DE738-7103-C0C7-046A-732D329C8884}" dt="2024-01-23T07:15:43.109" v="2" actId="14100"/>
      <pc:docMkLst>
        <pc:docMk/>
      </pc:docMkLst>
      <pc:sldChg chg="modSp">
        <pc:chgData name="Sanjai Anbazhagan @ 4i Apps" userId="S::sanjai.a@4iapps.com::5f49cb10-c05c-44ae-b322-462b9f197af9" providerId="AD" clId="Web-{C31DE738-7103-C0C7-046A-732D329C8884}" dt="2024-01-23T07:15:43.109" v="2" actId="14100"/>
        <pc:sldMkLst>
          <pc:docMk/>
          <pc:sldMk cId="0" sldId="257"/>
        </pc:sldMkLst>
        <pc:spChg chg="mod">
          <ac:chgData name="Sanjai Anbazhagan @ 4i Apps" userId="S::sanjai.a@4iapps.com::5f49cb10-c05c-44ae-b322-462b9f197af9" providerId="AD" clId="Web-{C31DE738-7103-C0C7-046A-732D329C8884}" dt="2024-01-23T07:15:43.109" v="2" actId="14100"/>
          <ac:spMkLst>
            <pc:docMk/>
            <pc:sldMk cId="0" sldId="257"/>
            <ac:spMk id="8" creationId="{00000000-0000-0000-0000-000000000000}"/>
          </ac:spMkLst>
        </pc:spChg>
      </pc:sldChg>
      <pc:sldChg chg="modSp">
        <pc:chgData name="Sanjai Anbazhagan @ 4i Apps" userId="S::sanjai.a@4iapps.com::5f49cb10-c05c-44ae-b322-462b9f197af9" providerId="AD" clId="Web-{C31DE738-7103-C0C7-046A-732D329C8884}" dt="2024-01-23T05:08:14.742" v="0" actId="1076"/>
        <pc:sldMkLst>
          <pc:docMk/>
          <pc:sldMk cId="2869520535" sldId="286"/>
        </pc:sldMkLst>
        <pc:picChg chg="mod">
          <ac:chgData name="Sanjai Anbazhagan @ 4i Apps" userId="S::sanjai.a@4iapps.com::5f49cb10-c05c-44ae-b322-462b9f197af9" providerId="AD" clId="Web-{C31DE738-7103-C0C7-046A-732D329C8884}" dt="2024-01-23T05:08:14.742" v="0" actId="1076"/>
          <ac:picMkLst>
            <pc:docMk/>
            <pc:sldMk cId="2869520535" sldId="286"/>
            <ac:picMk id="10" creationId="{D7A136E8-9C07-2A5C-3866-3E200A7D75B3}"/>
          </ac:picMkLst>
        </pc:picChg>
      </pc:sldChg>
    </pc:docChg>
  </pc:docChgLst>
  <pc:docChgLst>
    <pc:chgData name="Sanjai Anbazhagan @ 4i Apps" userId="S::sanjai.a@4iapps.com::5f49cb10-c05c-44ae-b322-462b9f197af9" providerId="AD" clId="Web-{C5E75F19-2474-B2C6-39B8-3BE2A4E04683}"/>
    <pc:docChg chg="addSld delSld modSld sldOrd">
      <pc:chgData name="Sanjai Anbazhagan @ 4i Apps" userId="S::sanjai.a@4iapps.com::5f49cb10-c05c-44ae-b322-462b9f197af9" providerId="AD" clId="Web-{C5E75F19-2474-B2C6-39B8-3BE2A4E04683}" dt="2023-12-01T09:32:34.042" v="309" actId="1076"/>
      <pc:docMkLst>
        <pc:docMk/>
      </pc:docMkLst>
      <pc:sldChg chg="addSp delSp modSp">
        <pc:chgData name="Sanjai Anbazhagan @ 4i Apps" userId="S::sanjai.a@4iapps.com::5f49cb10-c05c-44ae-b322-462b9f197af9" providerId="AD" clId="Web-{C5E75F19-2474-B2C6-39B8-3BE2A4E04683}" dt="2023-12-01T09:32:34.042" v="309" actId="1076"/>
        <pc:sldMkLst>
          <pc:docMk/>
          <pc:sldMk cId="0" sldId="257"/>
        </pc:sldMkLst>
        <pc:spChg chg="mod">
          <ac:chgData name="Sanjai Anbazhagan @ 4i Apps" userId="S::sanjai.a@4iapps.com::5f49cb10-c05c-44ae-b322-462b9f197af9" providerId="AD" clId="Web-{C5E75F19-2474-B2C6-39B8-3BE2A4E04683}" dt="2023-12-01T08:17:52.214" v="0" actId="1076"/>
          <ac:spMkLst>
            <pc:docMk/>
            <pc:sldMk cId="0" sldId="257"/>
            <ac:spMk id="5" creationId="{00000000-0000-0000-0000-000000000000}"/>
          </ac:spMkLst>
        </pc:spChg>
        <pc:spChg chg="mod">
          <ac:chgData name="Sanjai Anbazhagan @ 4i Apps" userId="S::sanjai.a@4iapps.com::5f49cb10-c05c-44ae-b322-462b9f197af9" providerId="AD" clId="Web-{C5E75F19-2474-B2C6-39B8-3BE2A4E04683}" dt="2023-12-01T09:32:30.324" v="308" actId="1076"/>
          <ac:spMkLst>
            <pc:docMk/>
            <pc:sldMk cId="0" sldId="257"/>
            <ac:spMk id="6" creationId="{00000000-0000-0000-0000-000000000000}"/>
          </ac:spMkLst>
        </pc:spChg>
        <pc:spChg chg="mod">
          <ac:chgData name="Sanjai Anbazhagan @ 4i Apps" userId="S::sanjai.a@4iapps.com::5f49cb10-c05c-44ae-b322-462b9f197af9" providerId="AD" clId="Web-{C5E75F19-2474-B2C6-39B8-3BE2A4E04683}" dt="2023-12-01T08:18:07.855" v="3" actId="1076"/>
          <ac:spMkLst>
            <pc:docMk/>
            <pc:sldMk cId="0" sldId="257"/>
            <ac:spMk id="7" creationId="{00000000-0000-0000-0000-000000000000}"/>
          </ac:spMkLst>
        </pc:spChg>
        <pc:spChg chg="mod">
          <ac:chgData name="Sanjai Anbazhagan @ 4i Apps" userId="S::sanjai.a@4iapps.com::5f49cb10-c05c-44ae-b322-462b9f197af9" providerId="AD" clId="Web-{C5E75F19-2474-B2C6-39B8-3BE2A4E04683}" dt="2023-12-01T09:32:34.042" v="309" actId="1076"/>
          <ac:spMkLst>
            <pc:docMk/>
            <pc:sldMk cId="0" sldId="257"/>
            <ac:spMk id="8" creationId="{00000000-0000-0000-0000-000000000000}"/>
          </ac:spMkLst>
        </pc:spChg>
        <pc:picChg chg="del">
          <ac:chgData name="Sanjai Anbazhagan @ 4i Apps" userId="S::sanjai.a@4iapps.com::5f49cb10-c05c-44ae-b322-462b9f197af9" providerId="AD" clId="Web-{C5E75F19-2474-B2C6-39B8-3BE2A4E04683}" dt="2023-12-01T09:04:47.373" v="265"/>
          <ac:picMkLst>
            <pc:docMk/>
            <pc:sldMk cId="0" sldId="257"/>
            <ac:picMk id="2" creationId="{7C09F3C1-1EFC-BFE3-87F0-60B649DEF242}"/>
          </ac:picMkLst>
        </pc:picChg>
        <pc:picChg chg="mod">
          <ac:chgData name="Sanjai Anbazhagan @ 4i Apps" userId="S::sanjai.a@4iapps.com::5f49cb10-c05c-44ae-b322-462b9f197af9" providerId="AD" clId="Web-{C5E75F19-2474-B2C6-39B8-3BE2A4E04683}" dt="2023-12-01T08:57:25.068" v="249" actId="1076"/>
          <ac:picMkLst>
            <pc:docMk/>
            <pc:sldMk cId="0" sldId="257"/>
            <ac:picMk id="3" creationId="{29C39580-B0C2-C78A-0B55-E9C3A054503F}"/>
          </ac:picMkLst>
        </pc:picChg>
        <pc:picChg chg="add mod modCrop">
          <ac:chgData name="Sanjai Anbazhagan @ 4i Apps" userId="S::sanjai.a@4iapps.com::5f49cb10-c05c-44ae-b322-462b9f197af9" providerId="AD" clId="Web-{C5E75F19-2474-B2C6-39B8-3BE2A4E04683}" dt="2023-12-01T09:07:58.735" v="279" actId="1076"/>
          <ac:picMkLst>
            <pc:docMk/>
            <pc:sldMk cId="0" sldId="257"/>
            <ac:picMk id="4" creationId="{DB907BE0-9BE6-6C89-52E9-30A27567C5DE}"/>
          </ac:picMkLst>
        </pc:picChg>
        <pc:picChg chg="mod">
          <ac:chgData name="Sanjai Anbazhagan @ 4i Apps" userId="S::sanjai.a@4iapps.com::5f49cb10-c05c-44ae-b322-462b9f197af9" providerId="AD" clId="Web-{C5E75F19-2474-B2C6-39B8-3BE2A4E04683}" dt="2023-12-01T08:18:54.153" v="10" actId="1076"/>
          <ac:picMkLst>
            <pc:docMk/>
            <pc:sldMk cId="0" sldId="257"/>
            <ac:picMk id="12" creationId="{9FA508E5-8CEB-9BDC-6958-A310334036B8}"/>
          </ac:picMkLst>
        </pc:picChg>
      </pc:sldChg>
      <pc:sldChg chg="modSp">
        <pc:chgData name="Sanjai Anbazhagan @ 4i Apps" userId="S::sanjai.a@4iapps.com::5f49cb10-c05c-44ae-b322-462b9f197af9" providerId="AD" clId="Web-{C5E75F19-2474-B2C6-39B8-3BE2A4E04683}" dt="2023-12-01T08:19:33.482" v="14" actId="1076"/>
        <pc:sldMkLst>
          <pc:docMk/>
          <pc:sldMk cId="0" sldId="261"/>
        </pc:sldMkLst>
        <pc:picChg chg="mod">
          <ac:chgData name="Sanjai Anbazhagan @ 4i Apps" userId="S::sanjai.a@4iapps.com::5f49cb10-c05c-44ae-b322-462b9f197af9" providerId="AD" clId="Web-{C5E75F19-2474-B2C6-39B8-3BE2A4E04683}" dt="2023-12-01T08:19:33.482" v="14" actId="1076"/>
          <ac:picMkLst>
            <pc:docMk/>
            <pc:sldMk cId="0" sldId="261"/>
            <ac:picMk id="3" creationId="{E03CB7DA-6D3D-E1FC-11AF-9C47D2A78B98}"/>
          </ac:picMkLst>
        </pc:picChg>
      </pc:sldChg>
      <pc:sldChg chg="modSp">
        <pc:chgData name="Sanjai Anbazhagan @ 4i Apps" userId="S::sanjai.a@4iapps.com::5f49cb10-c05c-44ae-b322-462b9f197af9" providerId="AD" clId="Web-{C5E75F19-2474-B2C6-39B8-3BE2A4E04683}" dt="2023-12-01T09:02:29.027" v="264" actId="1076"/>
        <pc:sldMkLst>
          <pc:docMk/>
          <pc:sldMk cId="0" sldId="267"/>
        </pc:sldMkLst>
        <pc:picChg chg="mod">
          <ac:chgData name="Sanjai Anbazhagan @ 4i Apps" userId="S::sanjai.a@4iapps.com::5f49cb10-c05c-44ae-b322-462b9f197af9" providerId="AD" clId="Web-{C5E75F19-2474-B2C6-39B8-3BE2A4E04683}" dt="2023-12-01T09:02:29.027" v="264" actId="1076"/>
          <ac:picMkLst>
            <pc:docMk/>
            <pc:sldMk cId="0" sldId="267"/>
            <ac:picMk id="3" creationId="{8AB889CF-9E3B-7AD4-E94C-B1222342659C}"/>
          </ac:picMkLst>
        </pc:picChg>
      </pc:sldChg>
      <pc:sldChg chg="addSp modSp">
        <pc:chgData name="Sanjai Anbazhagan @ 4i Apps" userId="S::sanjai.a@4iapps.com::5f49cb10-c05c-44ae-b322-462b9f197af9" providerId="AD" clId="Web-{C5E75F19-2474-B2C6-39B8-3BE2A4E04683}" dt="2023-12-01T09:05:24.233" v="271" actId="1076"/>
        <pc:sldMkLst>
          <pc:docMk/>
          <pc:sldMk cId="0" sldId="270"/>
        </pc:sldMkLst>
        <pc:picChg chg="add mod modCrop">
          <ac:chgData name="Sanjai Anbazhagan @ 4i Apps" userId="S::sanjai.a@4iapps.com::5f49cb10-c05c-44ae-b322-462b9f197af9" providerId="AD" clId="Web-{C5E75F19-2474-B2C6-39B8-3BE2A4E04683}" dt="2023-12-01T09:05:24.233" v="271" actId="1076"/>
          <ac:picMkLst>
            <pc:docMk/>
            <pc:sldMk cId="0" sldId="270"/>
            <ac:picMk id="3" creationId="{AB1D61F8-34E0-D2E7-5991-3B996D2EB16D}"/>
          </ac:picMkLst>
        </pc:picChg>
      </pc:sldChg>
      <pc:sldChg chg="modSp">
        <pc:chgData name="Sanjai Anbazhagan @ 4i Apps" userId="S::sanjai.a@4iapps.com::5f49cb10-c05c-44ae-b322-462b9f197af9" providerId="AD" clId="Web-{C5E75F19-2474-B2C6-39B8-3BE2A4E04683}" dt="2023-12-01T08:20:00.920" v="18" actId="14100"/>
        <pc:sldMkLst>
          <pc:docMk/>
          <pc:sldMk cId="2991755447" sldId="271"/>
        </pc:sldMkLst>
        <pc:spChg chg="mod">
          <ac:chgData name="Sanjai Anbazhagan @ 4i Apps" userId="S::sanjai.a@4iapps.com::5f49cb10-c05c-44ae-b322-462b9f197af9" providerId="AD" clId="Web-{C5E75F19-2474-B2C6-39B8-3BE2A4E04683}" dt="2023-12-01T08:20:00.920" v="18" actId="14100"/>
          <ac:spMkLst>
            <pc:docMk/>
            <pc:sldMk cId="2991755447" sldId="271"/>
            <ac:spMk id="4" creationId="{EB2DC69A-A350-576F-3CE7-9D298B8771DB}"/>
          </ac:spMkLst>
        </pc:spChg>
        <pc:picChg chg="mod">
          <ac:chgData name="Sanjai Anbazhagan @ 4i Apps" userId="S::sanjai.a@4iapps.com::5f49cb10-c05c-44ae-b322-462b9f197af9" providerId="AD" clId="Web-{C5E75F19-2474-B2C6-39B8-3BE2A4E04683}" dt="2023-12-01T08:19:55.810" v="17" actId="1076"/>
          <ac:picMkLst>
            <pc:docMk/>
            <pc:sldMk cId="2991755447" sldId="271"/>
            <ac:picMk id="6" creationId="{3E72902E-EF6D-4112-5DF7-9E158AC648FB}"/>
          </ac:picMkLst>
        </pc:picChg>
      </pc:sldChg>
      <pc:sldChg chg="modSp">
        <pc:chgData name="Sanjai Anbazhagan @ 4i Apps" userId="S::sanjai.a@4iapps.com::5f49cb10-c05c-44ae-b322-462b9f197af9" providerId="AD" clId="Web-{C5E75F19-2474-B2C6-39B8-3BE2A4E04683}" dt="2023-12-01T08:20:21.108" v="19" actId="14100"/>
        <pc:sldMkLst>
          <pc:docMk/>
          <pc:sldMk cId="3873807169" sldId="272"/>
        </pc:sldMkLst>
        <pc:picChg chg="mod">
          <ac:chgData name="Sanjai Anbazhagan @ 4i Apps" userId="S::sanjai.a@4iapps.com::5f49cb10-c05c-44ae-b322-462b9f197af9" providerId="AD" clId="Web-{C5E75F19-2474-B2C6-39B8-3BE2A4E04683}" dt="2023-12-01T08:20:21.108" v="19" actId="14100"/>
          <ac:picMkLst>
            <pc:docMk/>
            <pc:sldMk cId="3873807169" sldId="272"/>
            <ac:picMk id="6" creationId="{72935CDC-5F1C-7C91-9F8A-D8F22FCEB37B}"/>
          </ac:picMkLst>
        </pc:picChg>
      </pc:sldChg>
      <pc:sldChg chg="addSp delSp modSp ord">
        <pc:chgData name="Sanjai Anbazhagan @ 4i Apps" userId="S::sanjai.a@4iapps.com::5f49cb10-c05c-44ae-b322-462b9f197af9" providerId="AD" clId="Web-{C5E75F19-2474-B2C6-39B8-3BE2A4E04683}" dt="2023-12-01T09:30:43.884" v="307" actId="14100"/>
        <pc:sldMkLst>
          <pc:docMk/>
          <pc:sldMk cId="1094963302" sldId="273"/>
        </pc:sldMkLst>
        <pc:spChg chg="mod">
          <ac:chgData name="Sanjai Anbazhagan @ 4i Apps" userId="S::sanjai.a@4iapps.com::5f49cb10-c05c-44ae-b322-462b9f197af9" providerId="AD" clId="Web-{C5E75F19-2474-B2C6-39B8-3BE2A4E04683}" dt="2023-12-01T08:33:36.778" v="53" actId="1076"/>
          <ac:spMkLst>
            <pc:docMk/>
            <pc:sldMk cId="1094963302" sldId="273"/>
            <ac:spMk id="2" creationId="{C2A717FF-7F89-C4CF-D156-A32354892AA6}"/>
          </ac:spMkLst>
        </pc:spChg>
        <pc:spChg chg="add del">
          <ac:chgData name="Sanjai Anbazhagan @ 4i Apps" userId="S::sanjai.a@4iapps.com::5f49cb10-c05c-44ae-b322-462b9f197af9" providerId="AD" clId="Web-{C5E75F19-2474-B2C6-39B8-3BE2A4E04683}" dt="2023-12-01T08:31:42.151" v="42"/>
          <ac:spMkLst>
            <pc:docMk/>
            <pc:sldMk cId="1094963302" sldId="273"/>
            <ac:spMk id="5" creationId="{488E7643-C692-771D-A7BE-1DB205FE9078}"/>
          </ac:spMkLst>
        </pc:spChg>
        <pc:spChg chg="add mod">
          <ac:chgData name="Sanjai Anbazhagan @ 4i Apps" userId="S::sanjai.a@4iapps.com::5f49cb10-c05c-44ae-b322-462b9f197af9" providerId="AD" clId="Web-{C5E75F19-2474-B2C6-39B8-3BE2A4E04683}" dt="2023-12-01T08:39:08.330" v="109" actId="20577"/>
          <ac:spMkLst>
            <pc:docMk/>
            <pc:sldMk cId="1094963302" sldId="273"/>
            <ac:spMk id="6" creationId="{4418FEC1-F5F7-F0E0-3FB1-E918752D8323}"/>
          </ac:spMkLst>
        </pc:spChg>
        <pc:spChg chg="add mod">
          <ac:chgData name="Sanjai Anbazhagan @ 4i Apps" userId="S::sanjai.a@4iapps.com::5f49cb10-c05c-44ae-b322-462b9f197af9" providerId="AD" clId="Web-{C5E75F19-2474-B2C6-39B8-3BE2A4E04683}" dt="2023-12-01T09:00:12.915" v="256" actId="1076"/>
          <ac:spMkLst>
            <pc:docMk/>
            <pc:sldMk cId="1094963302" sldId="273"/>
            <ac:spMk id="7" creationId="{916E3BE2-9E6F-F45F-414C-0CD28814F932}"/>
          </ac:spMkLst>
        </pc:spChg>
        <pc:spChg chg="add mod">
          <ac:chgData name="Sanjai Anbazhagan @ 4i Apps" userId="S::sanjai.a@4iapps.com::5f49cb10-c05c-44ae-b322-462b9f197af9" providerId="AD" clId="Web-{C5E75F19-2474-B2C6-39B8-3BE2A4E04683}" dt="2023-12-01T08:59:50.524" v="254" actId="1076"/>
          <ac:spMkLst>
            <pc:docMk/>
            <pc:sldMk cId="1094963302" sldId="273"/>
            <ac:spMk id="8" creationId="{CBA4A61C-3537-EA28-769A-36423EB7253D}"/>
          </ac:spMkLst>
        </pc:spChg>
        <pc:spChg chg="add mod">
          <ac:chgData name="Sanjai Anbazhagan @ 4i Apps" userId="S::sanjai.a@4iapps.com::5f49cb10-c05c-44ae-b322-462b9f197af9" providerId="AD" clId="Web-{C5E75F19-2474-B2C6-39B8-3BE2A4E04683}" dt="2023-12-01T08:45:47.306" v="171" actId="1076"/>
          <ac:spMkLst>
            <pc:docMk/>
            <pc:sldMk cId="1094963302" sldId="273"/>
            <ac:spMk id="9" creationId="{41F5A5FC-60EB-7384-3A98-25E7994B063C}"/>
          </ac:spMkLst>
        </pc:spChg>
        <pc:spChg chg="add del mod">
          <ac:chgData name="Sanjai Anbazhagan @ 4i Apps" userId="S::sanjai.a@4iapps.com::5f49cb10-c05c-44ae-b322-462b9f197af9" providerId="AD" clId="Web-{C5E75F19-2474-B2C6-39B8-3BE2A4E04683}" dt="2023-12-01T08:53:40.892" v="228"/>
          <ac:spMkLst>
            <pc:docMk/>
            <pc:sldMk cId="1094963302" sldId="273"/>
            <ac:spMk id="10" creationId="{13AB349B-F90D-0F7D-9ECF-B1E3DD8EAFB9}"/>
          </ac:spMkLst>
        </pc:spChg>
        <pc:spChg chg="add del">
          <ac:chgData name="Sanjai Anbazhagan @ 4i Apps" userId="S::sanjai.a@4iapps.com::5f49cb10-c05c-44ae-b322-462b9f197af9" providerId="AD" clId="Web-{C5E75F19-2474-B2C6-39B8-3BE2A4E04683}" dt="2023-12-01T08:47:06.057" v="180"/>
          <ac:spMkLst>
            <pc:docMk/>
            <pc:sldMk cId="1094963302" sldId="273"/>
            <ac:spMk id="11" creationId="{2ADE21A7-FBB0-D62B-A880-3471413E56C3}"/>
          </ac:spMkLst>
        </pc:spChg>
        <pc:spChg chg="add mod">
          <ac:chgData name="Sanjai Anbazhagan @ 4i Apps" userId="S::sanjai.a@4iapps.com::5f49cb10-c05c-44ae-b322-462b9f197af9" providerId="AD" clId="Web-{C5E75F19-2474-B2C6-39B8-3BE2A4E04683}" dt="2023-12-01T09:01:31.901" v="259" actId="1076"/>
          <ac:spMkLst>
            <pc:docMk/>
            <pc:sldMk cId="1094963302" sldId="273"/>
            <ac:spMk id="12" creationId="{0853DCAE-8AE4-CC00-AA2E-59A7841D2DDC}"/>
          </ac:spMkLst>
        </pc:spChg>
        <pc:spChg chg="add mod">
          <ac:chgData name="Sanjai Anbazhagan @ 4i Apps" userId="S::sanjai.a@4iapps.com::5f49cb10-c05c-44ae-b322-462b9f197af9" providerId="AD" clId="Web-{C5E75F19-2474-B2C6-39B8-3BE2A4E04683}" dt="2023-12-01T09:00:07.837" v="255" actId="1076"/>
          <ac:spMkLst>
            <pc:docMk/>
            <pc:sldMk cId="1094963302" sldId="273"/>
            <ac:spMk id="13" creationId="{0096CD39-A6FD-598A-05C2-6776B38E3172}"/>
          </ac:spMkLst>
        </pc:spChg>
        <pc:picChg chg="del mod">
          <ac:chgData name="Sanjai Anbazhagan @ 4i Apps" userId="S::sanjai.a@4iapps.com::5f49cb10-c05c-44ae-b322-462b9f197af9" providerId="AD" clId="Web-{C5E75F19-2474-B2C6-39B8-3BE2A4E04683}" dt="2023-12-01T08:29:38.274" v="32"/>
          <ac:picMkLst>
            <pc:docMk/>
            <pc:sldMk cId="1094963302" sldId="273"/>
            <ac:picMk id="3" creationId="{EBFEA84E-C16B-B3D4-AD48-C4C396F29D26}"/>
          </ac:picMkLst>
        </pc:picChg>
        <pc:picChg chg="add mod">
          <ac:chgData name="Sanjai Anbazhagan @ 4i Apps" userId="S::sanjai.a@4iapps.com::5f49cb10-c05c-44ae-b322-462b9f197af9" providerId="AD" clId="Web-{C5E75F19-2474-B2C6-39B8-3BE2A4E04683}" dt="2023-12-01T08:30:42.728" v="40" actId="1076"/>
          <ac:picMkLst>
            <pc:docMk/>
            <pc:sldMk cId="1094963302" sldId="273"/>
            <ac:picMk id="4" creationId="{F0886C77-9ADC-8339-3DD5-28B3743B767C}"/>
          </ac:picMkLst>
        </pc:picChg>
        <pc:picChg chg="add del mod">
          <ac:chgData name="Sanjai Anbazhagan @ 4i Apps" userId="S::sanjai.a@4iapps.com::5f49cb10-c05c-44ae-b322-462b9f197af9" providerId="AD" clId="Web-{C5E75F19-2474-B2C6-39B8-3BE2A4E04683}" dt="2023-12-01T09:14:11.961" v="283"/>
          <ac:picMkLst>
            <pc:docMk/>
            <pc:sldMk cId="1094963302" sldId="273"/>
            <ac:picMk id="14" creationId="{6A11EBCB-FBD2-F11F-8B88-6EF700074CBE}"/>
          </ac:picMkLst>
        </pc:picChg>
        <pc:picChg chg="add del mod modCrop">
          <ac:chgData name="Sanjai Anbazhagan @ 4i Apps" userId="S::sanjai.a@4iapps.com::5f49cb10-c05c-44ae-b322-462b9f197af9" providerId="AD" clId="Web-{C5E75F19-2474-B2C6-39B8-3BE2A4E04683}" dt="2023-12-01T09:17:33.089" v="299"/>
          <ac:picMkLst>
            <pc:docMk/>
            <pc:sldMk cId="1094963302" sldId="273"/>
            <ac:picMk id="15" creationId="{59C2C908-CF54-75EE-73BA-633703834C2B}"/>
          </ac:picMkLst>
        </pc:picChg>
        <pc:picChg chg="add mod modCrop">
          <ac:chgData name="Sanjai Anbazhagan @ 4i Apps" userId="S::sanjai.a@4iapps.com::5f49cb10-c05c-44ae-b322-462b9f197af9" providerId="AD" clId="Web-{C5E75F19-2474-B2C6-39B8-3BE2A4E04683}" dt="2023-12-01T09:30:43.884" v="307" actId="14100"/>
          <ac:picMkLst>
            <pc:docMk/>
            <pc:sldMk cId="1094963302" sldId="273"/>
            <ac:picMk id="16" creationId="{EB5E7AAF-9945-A693-C575-CA8619C0B76A}"/>
          </ac:picMkLst>
        </pc:picChg>
      </pc:sldChg>
      <pc:sldChg chg="modSp">
        <pc:chgData name="Sanjai Anbazhagan @ 4i Apps" userId="S::sanjai.a@4iapps.com::5f49cb10-c05c-44ae-b322-462b9f197af9" providerId="AD" clId="Web-{C5E75F19-2474-B2C6-39B8-3BE2A4E04683}" dt="2023-12-01T08:22:29.891" v="20" actId="1076"/>
        <pc:sldMkLst>
          <pc:docMk/>
          <pc:sldMk cId="967530297" sldId="275"/>
        </pc:sldMkLst>
        <pc:spChg chg="mod">
          <ac:chgData name="Sanjai Anbazhagan @ 4i Apps" userId="S::sanjai.a@4iapps.com::5f49cb10-c05c-44ae-b322-462b9f197af9" providerId="AD" clId="Web-{C5E75F19-2474-B2C6-39B8-3BE2A4E04683}" dt="2023-12-01T08:22:29.891" v="20" actId="1076"/>
          <ac:spMkLst>
            <pc:docMk/>
            <pc:sldMk cId="967530297" sldId="275"/>
            <ac:spMk id="2" creationId="{24375790-7EE3-B535-4921-9FFADA86A27C}"/>
          </ac:spMkLst>
        </pc:spChg>
      </pc:sldChg>
      <pc:sldChg chg="delSp modSp add del replId">
        <pc:chgData name="Sanjai Anbazhagan @ 4i Apps" userId="S::sanjai.a@4iapps.com::5f49cb10-c05c-44ae-b322-462b9f197af9" providerId="AD" clId="Web-{C5E75F19-2474-B2C6-39B8-3BE2A4E04683}" dt="2023-12-01T08:56:19.020" v="245"/>
        <pc:sldMkLst>
          <pc:docMk/>
          <pc:sldMk cId="3908243318" sldId="277"/>
        </pc:sldMkLst>
        <pc:spChg chg="mod">
          <ac:chgData name="Sanjai Anbazhagan @ 4i Apps" userId="S::sanjai.a@4iapps.com::5f49cb10-c05c-44ae-b322-462b9f197af9" providerId="AD" clId="Web-{C5E75F19-2474-B2C6-39B8-3BE2A4E04683}" dt="2023-12-01T08:43:30.726" v="148" actId="20577"/>
          <ac:spMkLst>
            <pc:docMk/>
            <pc:sldMk cId="3908243318" sldId="277"/>
            <ac:spMk id="6" creationId="{00000000-0000-0000-0000-000000000000}"/>
          </ac:spMkLst>
        </pc:spChg>
        <pc:spChg chg="mod">
          <ac:chgData name="Sanjai Anbazhagan @ 4i Apps" userId="S::sanjai.a@4iapps.com::5f49cb10-c05c-44ae-b322-462b9f197af9" providerId="AD" clId="Web-{C5E75F19-2474-B2C6-39B8-3BE2A4E04683}" dt="2023-12-01T08:42:27.584" v="137" actId="1076"/>
          <ac:spMkLst>
            <pc:docMk/>
            <pc:sldMk cId="3908243318" sldId="277"/>
            <ac:spMk id="7" creationId="{00000000-0000-0000-0000-000000000000}"/>
          </ac:spMkLst>
        </pc:spChg>
        <pc:spChg chg="del mod">
          <ac:chgData name="Sanjai Anbazhagan @ 4i Apps" userId="S::sanjai.a@4iapps.com::5f49cb10-c05c-44ae-b322-462b9f197af9" providerId="AD" clId="Web-{C5E75F19-2474-B2C6-39B8-3BE2A4E04683}" dt="2023-12-01T08:43:08.256" v="144"/>
          <ac:spMkLst>
            <pc:docMk/>
            <pc:sldMk cId="3908243318" sldId="277"/>
            <ac:spMk id="8" creationId="{00000000-0000-0000-0000-000000000000}"/>
          </ac:spMkLst>
        </pc:spChg>
        <pc:picChg chg="del">
          <ac:chgData name="Sanjai Anbazhagan @ 4i Apps" userId="S::sanjai.a@4iapps.com::5f49cb10-c05c-44ae-b322-462b9f197af9" providerId="AD" clId="Web-{C5E75F19-2474-B2C6-39B8-3BE2A4E04683}" dt="2023-12-01T08:42:36.100" v="139"/>
          <ac:picMkLst>
            <pc:docMk/>
            <pc:sldMk cId="3908243318" sldId="277"/>
            <ac:picMk id="12" creationId="{9FA508E5-8CEB-9BDC-6958-A310334036B8}"/>
          </ac:picMkLst>
        </pc:picChg>
      </pc:sldChg>
    </pc:docChg>
  </pc:docChgLst>
  <pc:docChgLst>
    <pc:chgData name="Sanjai Anbazhagan @ 4i Apps" userId="S::sanjai.a@4iapps.com::5f49cb10-c05c-44ae-b322-462b9f197af9" providerId="AD" clId="Web-{F24F8B23-FD58-F46E-7BA6-1A8C519200A1}"/>
    <pc:docChg chg="addSld delSld modSld sldOrd">
      <pc:chgData name="Sanjai Anbazhagan @ 4i Apps" userId="S::sanjai.a@4iapps.com::5f49cb10-c05c-44ae-b322-462b9f197af9" providerId="AD" clId="Web-{F24F8B23-FD58-F46E-7BA6-1A8C519200A1}" dt="2023-12-02T08:29:12.294" v="244" actId="1076"/>
      <pc:docMkLst>
        <pc:docMk/>
      </pc:docMkLst>
      <pc:sldChg chg="del">
        <pc:chgData name="Sanjai Anbazhagan @ 4i Apps" userId="S::sanjai.a@4iapps.com::5f49cb10-c05c-44ae-b322-462b9f197af9" providerId="AD" clId="Web-{F24F8B23-FD58-F46E-7BA6-1A8C519200A1}" dt="2023-12-02T08:22:32.043" v="236"/>
        <pc:sldMkLst>
          <pc:docMk/>
          <pc:sldMk cId="0" sldId="258"/>
        </pc:sldMkLst>
      </pc:sldChg>
      <pc:sldChg chg="del">
        <pc:chgData name="Sanjai Anbazhagan @ 4i Apps" userId="S::sanjai.a@4iapps.com::5f49cb10-c05c-44ae-b322-462b9f197af9" providerId="AD" clId="Web-{F24F8B23-FD58-F46E-7BA6-1A8C519200A1}" dt="2023-12-02T08:10:48.399" v="175"/>
        <pc:sldMkLst>
          <pc:docMk/>
          <pc:sldMk cId="0" sldId="262"/>
        </pc:sldMkLst>
      </pc:sldChg>
      <pc:sldChg chg="delSp add del ord">
        <pc:chgData name="Sanjai Anbazhagan @ 4i Apps" userId="S::sanjai.a@4iapps.com::5f49cb10-c05c-44ae-b322-462b9f197af9" providerId="AD" clId="Web-{F24F8B23-FD58-F46E-7BA6-1A8C519200A1}" dt="2023-12-02T07:57:05.844" v="103"/>
        <pc:sldMkLst>
          <pc:docMk/>
          <pc:sldMk cId="0" sldId="266"/>
        </pc:sldMkLst>
        <pc:picChg chg="del">
          <ac:chgData name="Sanjai Anbazhagan @ 4i Apps" userId="S::sanjai.a@4iapps.com::5f49cb10-c05c-44ae-b322-462b9f197af9" providerId="AD" clId="Web-{F24F8B23-FD58-F46E-7BA6-1A8C519200A1}" dt="2023-12-02T07:50:46.177" v="12"/>
          <ac:picMkLst>
            <pc:docMk/>
            <pc:sldMk cId="0" sldId="266"/>
            <ac:picMk id="19" creationId="{3365D2B9-B549-F5B3-9579-36E189B54E62}"/>
          </ac:picMkLst>
        </pc:picChg>
      </pc:sldChg>
      <pc:sldChg chg="ord">
        <pc:chgData name="Sanjai Anbazhagan @ 4i Apps" userId="S::sanjai.a@4iapps.com::5f49cb10-c05c-44ae-b322-462b9f197af9" providerId="AD" clId="Web-{F24F8B23-FD58-F46E-7BA6-1A8C519200A1}" dt="2023-12-02T07:50:32.739" v="10"/>
        <pc:sldMkLst>
          <pc:docMk/>
          <pc:sldMk cId="2991755447" sldId="271"/>
        </pc:sldMkLst>
      </pc:sldChg>
      <pc:sldChg chg="ord">
        <pc:chgData name="Sanjai Anbazhagan @ 4i Apps" userId="S::sanjai.a@4iapps.com::5f49cb10-c05c-44ae-b322-462b9f197af9" providerId="AD" clId="Web-{F24F8B23-FD58-F46E-7BA6-1A8C519200A1}" dt="2023-12-02T07:49:12.253" v="3"/>
        <pc:sldMkLst>
          <pc:docMk/>
          <pc:sldMk cId="3873807169" sldId="272"/>
        </pc:sldMkLst>
      </pc:sldChg>
      <pc:sldChg chg="addSp modSp new del mod setBg">
        <pc:chgData name="Sanjai Anbazhagan @ 4i Apps" userId="S::sanjai.a@4iapps.com::5f49cb10-c05c-44ae-b322-462b9f197af9" providerId="AD" clId="Web-{F24F8B23-FD58-F46E-7BA6-1A8C519200A1}" dt="2023-12-02T08:12:38.105" v="189"/>
        <pc:sldMkLst>
          <pc:docMk/>
          <pc:sldMk cId="3357797521" sldId="277"/>
        </pc:sldMkLst>
        <pc:spChg chg="add mod">
          <ac:chgData name="Sanjai Anbazhagan @ 4i Apps" userId="S::sanjai.a@4iapps.com::5f49cb10-c05c-44ae-b322-462b9f197af9" providerId="AD" clId="Web-{F24F8B23-FD58-F46E-7BA6-1A8C519200A1}" dt="2023-12-02T08:11:11.790" v="177"/>
          <ac:spMkLst>
            <pc:docMk/>
            <pc:sldMk cId="3357797521" sldId="277"/>
            <ac:spMk id="3" creationId="{D238D76D-6E71-B6F2-2353-129771B88728}"/>
          </ac:spMkLst>
        </pc:spChg>
        <pc:spChg chg="add mod">
          <ac:chgData name="Sanjai Anbazhagan @ 4i Apps" userId="S::sanjai.a@4iapps.com::5f49cb10-c05c-44ae-b322-462b9f197af9" providerId="AD" clId="Web-{F24F8B23-FD58-F46E-7BA6-1A8C519200A1}" dt="2023-12-02T08:11:18.993" v="178"/>
          <ac:spMkLst>
            <pc:docMk/>
            <pc:sldMk cId="3357797521" sldId="277"/>
            <ac:spMk id="5" creationId="{4126738A-0F91-DA08-77A2-2E97CCA78D3A}"/>
          </ac:spMkLst>
        </pc:spChg>
        <pc:spChg chg="add">
          <ac:chgData name="Sanjai Anbazhagan @ 4i Apps" userId="S::sanjai.a@4iapps.com::5f49cb10-c05c-44ae-b322-462b9f197af9" providerId="AD" clId="Web-{F24F8B23-FD58-F46E-7BA6-1A8C519200A1}" dt="2023-12-02T08:05:34.077" v="139"/>
          <ac:spMkLst>
            <pc:docMk/>
            <pc:sldMk cId="3357797521" sldId="277"/>
            <ac:spMk id="11" creationId="{C0763A76-9F1C-4FC5-82B7-DD475DA461B2}"/>
          </ac:spMkLst>
        </pc:spChg>
        <pc:spChg chg="add">
          <ac:chgData name="Sanjai Anbazhagan @ 4i Apps" userId="S::sanjai.a@4iapps.com::5f49cb10-c05c-44ae-b322-462b9f197af9" providerId="AD" clId="Web-{F24F8B23-FD58-F46E-7BA6-1A8C519200A1}" dt="2023-12-02T08:05:34.077" v="139"/>
          <ac:spMkLst>
            <pc:docMk/>
            <pc:sldMk cId="3357797521" sldId="277"/>
            <ac:spMk id="13" creationId="{E81BF4F6-F2CF-4984-9D14-D6966D92F99F}"/>
          </ac:spMkLst>
        </pc:spChg>
        <pc:picChg chg="add mod modCrop">
          <ac:chgData name="Sanjai Anbazhagan @ 4i Apps" userId="S::sanjai.a@4iapps.com::5f49cb10-c05c-44ae-b322-462b9f197af9" providerId="AD" clId="Web-{F24F8B23-FD58-F46E-7BA6-1A8C519200A1}" dt="2023-12-02T08:11:41.541" v="181" actId="1076"/>
          <ac:picMkLst>
            <pc:docMk/>
            <pc:sldMk cId="3357797521" sldId="277"/>
            <ac:picMk id="6" creationId="{234D35E5-A3C3-B594-DD3D-61B59B9F676E}"/>
          </ac:picMkLst>
        </pc:picChg>
      </pc:sldChg>
      <pc:sldChg chg="new del mod setBg">
        <pc:chgData name="Sanjai Anbazhagan @ 4i Apps" userId="S::sanjai.a@4iapps.com::5f49cb10-c05c-44ae-b322-462b9f197af9" providerId="AD" clId="Web-{F24F8B23-FD58-F46E-7BA6-1A8C519200A1}" dt="2023-12-02T07:54:23.871" v="62"/>
        <pc:sldMkLst>
          <pc:docMk/>
          <pc:sldMk cId="3621067410" sldId="278"/>
        </pc:sldMkLst>
      </pc:sldChg>
      <pc:sldChg chg="addSp modSp new del mod ord setBg">
        <pc:chgData name="Sanjai Anbazhagan @ 4i Apps" userId="S::sanjai.a@4iapps.com::5f49cb10-c05c-44ae-b322-462b9f197af9" providerId="AD" clId="Web-{F24F8B23-FD58-F46E-7BA6-1A8C519200A1}" dt="2023-12-02T07:55:28.326" v="77"/>
        <pc:sldMkLst>
          <pc:docMk/>
          <pc:sldMk cId="3924424049" sldId="279"/>
        </pc:sldMkLst>
        <pc:spChg chg="add mod">
          <ac:chgData name="Sanjai Anbazhagan @ 4i Apps" userId="S::sanjai.a@4iapps.com::5f49cb10-c05c-44ae-b322-462b9f197af9" providerId="AD" clId="Web-{F24F8B23-FD58-F46E-7BA6-1A8C519200A1}" dt="2023-12-02T07:55:20.919" v="76" actId="1076"/>
          <ac:spMkLst>
            <pc:docMk/>
            <pc:sldMk cId="3924424049" sldId="279"/>
            <ac:spMk id="3" creationId="{E7E70E4A-2117-1B2B-7582-9C3B79165632}"/>
          </ac:spMkLst>
        </pc:spChg>
        <pc:spChg chg="add mod">
          <ac:chgData name="Sanjai Anbazhagan @ 4i Apps" userId="S::sanjai.a@4iapps.com::5f49cb10-c05c-44ae-b322-462b9f197af9" providerId="AD" clId="Web-{F24F8B23-FD58-F46E-7BA6-1A8C519200A1}" dt="2023-12-02T07:52:21.227" v="50"/>
          <ac:spMkLst>
            <pc:docMk/>
            <pc:sldMk cId="3924424049" sldId="279"/>
            <ac:spMk id="4" creationId="{46F19AFB-24C1-3AA1-3220-2B5BE5ED720B}"/>
          </ac:spMkLst>
        </pc:spChg>
        <pc:spChg chg="add">
          <ac:chgData name="Sanjai Anbazhagan @ 4i Apps" userId="S::sanjai.a@4iapps.com::5f49cb10-c05c-44ae-b322-462b9f197af9" providerId="AD" clId="Web-{F24F8B23-FD58-F46E-7BA6-1A8C519200A1}" dt="2023-12-02T07:52:40.024" v="52"/>
          <ac:spMkLst>
            <pc:docMk/>
            <pc:sldMk cId="3924424049" sldId="279"/>
            <ac:spMk id="6" creationId="{A1F2ECEF-5275-06F1-54BD-EB9F4AD74324}"/>
          </ac:spMkLst>
        </pc:spChg>
        <pc:spChg chg="add mod">
          <ac:chgData name="Sanjai Anbazhagan @ 4i Apps" userId="S::sanjai.a@4iapps.com::5f49cb10-c05c-44ae-b322-462b9f197af9" providerId="AD" clId="Web-{F24F8B23-FD58-F46E-7BA6-1A8C519200A1}" dt="2023-12-02T07:55:16.122" v="75" actId="1076"/>
          <ac:spMkLst>
            <pc:docMk/>
            <pc:sldMk cId="3924424049" sldId="279"/>
            <ac:spMk id="10" creationId="{8F37F199-6873-1367-59C8-335ADB4A6E56}"/>
          </ac:spMkLst>
        </pc:spChg>
        <pc:picChg chg="add">
          <ac:chgData name="Sanjai Anbazhagan @ 4i Apps" userId="S::sanjai.a@4iapps.com::5f49cb10-c05c-44ae-b322-462b9f197af9" providerId="AD" clId="Web-{F24F8B23-FD58-F46E-7BA6-1A8C519200A1}" dt="2023-12-02T07:52:57.181" v="54"/>
          <ac:picMkLst>
            <pc:docMk/>
            <pc:sldMk cId="3924424049" sldId="279"/>
            <ac:picMk id="8" creationId="{2118B6B7-CE38-2341-1C21-008C3B8E222E}"/>
          </ac:picMkLst>
        </pc:picChg>
      </pc:sldChg>
      <pc:sldChg chg="addSp modSp new mod setBg">
        <pc:chgData name="Sanjai Anbazhagan @ 4i Apps" userId="S::sanjai.a@4iapps.com::5f49cb10-c05c-44ae-b322-462b9f197af9" providerId="AD" clId="Web-{F24F8B23-FD58-F46E-7BA6-1A8C519200A1}" dt="2023-12-02T07:51:36.054" v="34"/>
        <pc:sldMkLst>
          <pc:docMk/>
          <pc:sldMk cId="510171910" sldId="280"/>
        </pc:sldMkLst>
        <pc:spChg chg="add mod">
          <ac:chgData name="Sanjai Anbazhagan @ 4i Apps" userId="S::sanjai.a@4iapps.com::5f49cb10-c05c-44ae-b322-462b9f197af9" providerId="AD" clId="Web-{F24F8B23-FD58-F46E-7BA6-1A8C519200A1}" dt="2023-12-02T07:51:36.054" v="34"/>
          <ac:spMkLst>
            <pc:docMk/>
            <pc:sldMk cId="510171910" sldId="280"/>
            <ac:spMk id="2" creationId="{55DB92A2-0C5C-A569-8904-76296E34E146}"/>
          </ac:spMkLst>
        </pc:spChg>
      </pc:sldChg>
      <pc:sldChg chg="addSp new del">
        <pc:chgData name="Sanjai Anbazhagan @ 4i Apps" userId="S::sanjai.a@4iapps.com::5f49cb10-c05c-44ae-b322-462b9f197af9" providerId="AD" clId="Web-{F24F8B23-FD58-F46E-7BA6-1A8C519200A1}" dt="2023-12-02T07:53:39.151" v="59"/>
        <pc:sldMkLst>
          <pc:docMk/>
          <pc:sldMk cId="2359625000" sldId="281"/>
        </pc:sldMkLst>
        <pc:spChg chg="add">
          <ac:chgData name="Sanjai Anbazhagan @ 4i Apps" userId="S::sanjai.a@4iapps.com::5f49cb10-c05c-44ae-b322-462b9f197af9" providerId="AD" clId="Web-{F24F8B23-FD58-F46E-7BA6-1A8C519200A1}" dt="2023-12-02T07:53:21.572" v="56"/>
          <ac:spMkLst>
            <pc:docMk/>
            <pc:sldMk cId="2359625000" sldId="281"/>
            <ac:spMk id="3" creationId="{8971A633-962E-F895-437F-E46F2B4A852E}"/>
          </ac:spMkLst>
        </pc:spChg>
        <pc:spChg chg="add">
          <ac:chgData name="Sanjai Anbazhagan @ 4i Apps" userId="S::sanjai.a@4iapps.com::5f49cb10-c05c-44ae-b322-462b9f197af9" providerId="AD" clId="Web-{F24F8B23-FD58-F46E-7BA6-1A8C519200A1}" dt="2023-12-02T07:53:29.463" v="57"/>
          <ac:spMkLst>
            <pc:docMk/>
            <pc:sldMk cId="2359625000" sldId="281"/>
            <ac:spMk id="5" creationId="{8BCC2D81-4371-C3C4-C6FC-C4DFCCBC5745}"/>
          </ac:spMkLst>
        </pc:spChg>
        <pc:picChg chg="add">
          <ac:chgData name="Sanjai Anbazhagan @ 4i Apps" userId="S::sanjai.a@4iapps.com::5f49cb10-c05c-44ae-b322-462b9f197af9" providerId="AD" clId="Web-{F24F8B23-FD58-F46E-7BA6-1A8C519200A1}" dt="2023-12-02T07:53:33.588" v="58"/>
          <ac:picMkLst>
            <pc:docMk/>
            <pc:sldMk cId="2359625000" sldId="281"/>
            <ac:picMk id="7" creationId="{BD4F23DE-D858-8952-E152-E7DCD8E59034}"/>
          </ac:picMkLst>
        </pc:picChg>
      </pc:sldChg>
      <pc:sldChg chg="addSp delSp modSp add replId">
        <pc:chgData name="Sanjai Anbazhagan @ 4i Apps" userId="S::sanjai.a@4iapps.com::5f49cb10-c05c-44ae-b322-462b9f197af9" providerId="AD" clId="Web-{F24F8B23-FD58-F46E-7BA6-1A8C519200A1}" dt="2023-12-02T08:04:22.872" v="137" actId="1076"/>
        <pc:sldMkLst>
          <pc:docMk/>
          <pc:sldMk cId="3988952216" sldId="281"/>
        </pc:sldMkLst>
        <pc:spChg chg="mod">
          <ac:chgData name="Sanjai Anbazhagan @ 4i Apps" userId="S::sanjai.a@4iapps.com::5f49cb10-c05c-44ae-b322-462b9f197af9" providerId="AD" clId="Web-{F24F8B23-FD58-F46E-7BA6-1A8C519200A1}" dt="2023-12-02T08:04:06.965" v="131" actId="1076"/>
          <ac:spMkLst>
            <pc:docMk/>
            <pc:sldMk cId="3988952216" sldId="281"/>
            <ac:spMk id="7" creationId="{00000000-0000-0000-0000-000000000000}"/>
          </ac:spMkLst>
        </pc:spChg>
        <pc:spChg chg="mod">
          <ac:chgData name="Sanjai Anbazhagan @ 4i Apps" userId="S::sanjai.a@4iapps.com::5f49cb10-c05c-44ae-b322-462b9f197af9" providerId="AD" clId="Web-{F24F8B23-FD58-F46E-7BA6-1A8C519200A1}" dt="2023-12-02T08:04:11.106" v="133" actId="1076"/>
          <ac:spMkLst>
            <pc:docMk/>
            <pc:sldMk cId="3988952216" sldId="281"/>
            <ac:spMk id="8" creationId="{00000000-0000-0000-0000-000000000000}"/>
          </ac:spMkLst>
        </pc:spChg>
        <pc:spChg chg="mod">
          <ac:chgData name="Sanjai Anbazhagan @ 4i Apps" userId="S::sanjai.a@4iapps.com::5f49cb10-c05c-44ae-b322-462b9f197af9" providerId="AD" clId="Web-{F24F8B23-FD58-F46E-7BA6-1A8C519200A1}" dt="2023-12-02T08:04:09.091" v="132" actId="1076"/>
          <ac:spMkLst>
            <pc:docMk/>
            <pc:sldMk cId="3988952216" sldId="281"/>
            <ac:spMk id="9" creationId="{00000000-0000-0000-0000-000000000000}"/>
          </ac:spMkLst>
        </pc:spChg>
        <pc:spChg chg="del">
          <ac:chgData name="Sanjai Anbazhagan @ 4i Apps" userId="S::sanjai.a@4iapps.com::5f49cb10-c05c-44ae-b322-462b9f197af9" providerId="AD" clId="Web-{F24F8B23-FD58-F46E-7BA6-1A8C519200A1}" dt="2023-12-02T07:54:37.746" v="63"/>
          <ac:spMkLst>
            <pc:docMk/>
            <pc:sldMk cId="3988952216" sldId="281"/>
            <ac:spMk id="10" creationId="{00000000-0000-0000-0000-000000000000}"/>
          </ac:spMkLst>
        </pc:spChg>
        <pc:spChg chg="del mod">
          <ac:chgData name="Sanjai Anbazhagan @ 4i Apps" userId="S::sanjai.a@4iapps.com::5f49cb10-c05c-44ae-b322-462b9f197af9" providerId="AD" clId="Web-{F24F8B23-FD58-F46E-7BA6-1A8C519200A1}" dt="2023-12-02T07:54:41.778" v="65"/>
          <ac:spMkLst>
            <pc:docMk/>
            <pc:sldMk cId="3988952216" sldId="281"/>
            <ac:spMk id="11" creationId="{00000000-0000-0000-0000-000000000000}"/>
          </ac:spMkLst>
        </pc:spChg>
        <pc:spChg chg="del">
          <ac:chgData name="Sanjai Anbazhagan @ 4i Apps" userId="S::sanjai.a@4iapps.com::5f49cb10-c05c-44ae-b322-462b9f197af9" providerId="AD" clId="Web-{F24F8B23-FD58-F46E-7BA6-1A8C519200A1}" dt="2023-12-02T07:54:42.840" v="66"/>
          <ac:spMkLst>
            <pc:docMk/>
            <pc:sldMk cId="3988952216" sldId="281"/>
            <ac:spMk id="12" creationId="{00000000-0000-0000-0000-000000000000}"/>
          </ac:spMkLst>
        </pc:spChg>
        <pc:spChg chg="del">
          <ac:chgData name="Sanjai Anbazhagan @ 4i Apps" userId="S::sanjai.a@4iapps.com::5f49cb10-c05c-44ae-b322-462b9f197af9" providerId="AD" clId="Web-{F24F8B23-FD58-F46E-7BA6-1A8C519200A1}" dt="2023-12-02T07:54:44.903" v="67"/>
          <ac:spMkLst>
            <pc:docMk/>
            <pc:sldMk cId="3988952216" sldId="281"/>
            <ac:spMk id="13" creationId="{00000000-0000-0000-0000-000000000000}"/>
          </ac:spMkLst>
        </pc:spChg>
        <pc:spChg chg="del">
          <ac:chgData name="Sanjai Anbazhagan @ 4i Apps" userId="S::sanjai.a@4iapps.com::5f49cb10-c05c-44ae-b322-462b9f197af9" providerId="AD" clId="Web-{F24F8B23-FD58-F46E-7BA6-1A8C519200A1}" dt="2023-12-02T07:54:46.606" v="68"/>
          <ac:spMkLst>
            <pc:docMk/>
            <pc:sldMk cId="3988952216" sldId="281"/>
            <ac:spMk id="14" creationId="{00000000-0000-0000-0000-000000000000}"/>
          </ac:spMkLst>
        </pc:spChg>
        <pc:spChg chg="del">
          <ac:chgData name="Sanjai Anbazhagan @ 4i Apps" userId="S::sanjai.a@4iapps.com::5f49cb10-c05c-44ae-b322-462b9f197af9" providerId="AD" clId="Web-{F24F8B23-FD58-F46E-7BA6-1A8C519200A1}" dt="2023-12-02T07:54:47.950" v="69"/>
          <ac:spMkLst>
            <pc:docMk/>
            <pc:sldMk cId="3988952216" sldId="281"/>
            <ac:spMk id="15" creationId="{00000000-0000-0000-0000-000000000000}"/>
          </ac:spMkLst>
        </pc:spChg>
        <pc:picChg chg="add mod">
          <ac:chgData name="Sanjai Anbazhagan @ 4i Apps" userId="S::sanjai.a@4iapps.com::5f49cb10-c05c-44ae-b322-462b9f197af9" providerId="AD" clId="Web-{F24F8B23-FD58-F46E-7BA6-1A8C519200A1}" dt="2023-12-02T08:04:22.872" v="137" actId="1076"/>
          <ac:picMkLst>
            <pc:docMk/>
            <pc:sldMk cId="3988952216" sldId="281"/>
            <ac:picMk id="2" creationId="{CE3F6968-2A53-A2B3-3B1C-5452476FB4F5}"/>
          </ac:picMkLst>
        </pc:picChg>
        <pc:picChg chg="del">
          <ac:chgData name="Sanjai Anbazhagan @ 4i Apps" userId="S::sanjai.a@4iapps.com::5f49cb10-c05c-44ae-b322-462b9f197af9" providerId="AD" clId="Web-{F24F8B23-FD58-F46E-7BA6-1A8C519200A1}" dt="2023-12-02T07:54:49.106" v="70"/>
          <ac:picMkLst>
            <pc:docMk/>
            <pc:sldMk cId="3988952216" sldId="281"/>
            <ac:picMk id="16" creationId="{ADA532F8-ED2F-BA1C-9F2B-7B4F6F0E9FC8}"/>
          </ac:picMkLst>
        </pc:picChg>
        <pc:picChg chg="mod">
          <ac:chgData name="Sanjai Anbazhagan @ 4i Apps" userId="S::sanjai.a@4iapps.com::5f49cb10-c05c-44ae-b322-462b9f197af9" providerId="AD" clId="Web-{F24F8B23-FD58-F46E-7BA6-1A8C519200A1}" dt="2023-12-02T08:04:13.309" v="134" actId="1076"/>
          <ac:picMkLst>
            <pc:docMk/>
            <pc:sldMk cId="3988952216" sldId="281"/>
            <ac:picMk id="20" creationId="{04671A73-5389-9657-3178-B9DCBEA43A3E}"/>
          </ac:picMkLst>
        </pc:picChg>
      </pc:sldChg>
      <pc:sldChg chg="addSp delSp modSp new mod setBg">
        <pc:chgData name="Sanjai Anbazhagan @ 4i Apps" userId="S::sanjai.a@4iapps.com::5f49cb10-c05c-44ae-b322-462b9f197af9" providerId="AD" clId="Web-{F24F8B23-FD58-F46E-7BA6-1A8C519200A1}" dt="2023-12-02T08:29:12.294" v="244" actId="1076"/>
        <pc:sldMkLst>
          <pc:docMk/>
          <pc:sldMk cId="3538795160" sldId="282"/>
        </pc:sldMkLst>
        <pc:spChg chg="add mod">
          <ac:chgData name="Sanjai Anbazhagan @ 4i Apps" userId="S::sanjai.a@4iapps.com::5f49cb10-c05c-44ae-b322-462b9f197af9" providerId="AD" clId="Web-{F24F8B23-FD58-F46E-7BA6-1A8C519200A1}" dt="2023-12-02T08:27:35.479" v="237" actId="1076"/>
          <ac:spMkLst>
            <pc:docMk/>
            <pc:sldMk cId="3538795160" sldId="282"/>
            <ac:spMk id="3" creationId="{53CA6CE0-9C5F-AC93-AD4E-47EDD3C6160C}"/>
          </ac:spMkLst>
        </pc:spChg>
        <pc:spChg chg="add del">
          <ac:chgData name="Sanjai Anbazhagan @ 4i Apps" userId="S::sanjai.a@4iapps.com::5f49cb10-c05c-44ae-b322-462b9f197af9" providerId="AD" clId="Web-{F24F8B23-FD58-F46E-7BA6-1A8C519200A1}" dt="2023-12-02T07:55:52.233" v="82"/>
          <ac:spMkLst>
            <pc:docMk/>
            <pc:sldMk cId="3538795160" sldId="282"/>
            <ac:spMk id="5" creationId="{FBF59B54-5017-7911-13D9-20F315A5CB34}"/>
          </ac:spMkLst>
        </pc:spChg>
        <pc:spChg chg="add mod">
          <ac:chgData name="Sanjai Anbazhagan @ 4i Apps" userId="S::sanjai.a@4iapps.com::5f49cb10-c05c-44ae-b322-462b9f197af9" providerId="AD" clId="Web-{F24F8B23-FD58-F46E-7BA6-1A8C519200A1}" dt="2023-12-02T08:27:38.292" v="238" actId="1076"/>
          <ac:spMkLst>
            <pc:docMk/>
            <pc:sldMk cId="3538795160" sldId="282"/>
            <ac:spMk id="7" creationId="{E263086F-00D2-7FD1-B3B1-39F582A30AEB}"/>
          </ac:spMkLst>
        </pc:spChg>
        <pc:spChg chg="add mod">
          <ac:chgData name="Sanjai Anbazhagan @ 4i Apps" userId="S::sanjai.a@4iapps.com::5f49cb10-c05c-44ae-b322-462b9f197af9" providerId="AD" clId="Web-{F24F8B23-FD58-F46E-7BA6-1A8C519200A1}" dt="2023-12-02T08:27:40.026" v="239" actId="1076"/>
          <ac:spMkLst>
            <pc:docMk/>
            <pc:sldMk cId="3538795160" sldId="282"/>
            <ac:spMk id="9" creationId="{C7743FFC-1D9F-FF37-0A8B-6AB575C1EA9B}"/>
          </ac:spMkLst>
        </pc:spChg>
        <pc:spChg chg="add mod">
          <ac:chgData name="Sanjai Anbazhagan @ 4i Apps" userId="S::sanjai.a@4iapps.com::5f49cb10-c05c-44ae-b322-462b9f197af9" providerId="AD" clId="Web-{F24F8B23-FD58-F46E-7BA6-1A8C519200A1}" dt="2023-12-02T08:28:45.559" v="242" actId="1076"/>
          <ac:spMkLst>
            <pc:docMk/>
            <pc:sldMk cId="3538795160" sldId="282"/>
            <ac:spMk id="13" creationId="{CDB06910-5E3E-79DE-CC23-8372E5669412}"/>
          </ac:spMkLst>
        </pc:spChg>
        <pc:spChg chg="add mod">
          <ac:chgData name="Sanjai Anbazhagan @ 4i Apps" userId="S::sanjai.a@4iapps.com::5f49cb10-c05c-44ae-b322-462b9f197af9" providerId="AD" clId="Web-{F24F8B23-FD58-F46E-7BA6-1A8C519200A1}" dt="2023-12-02T08:29:09.950" v="243" actId="1076"/>
          <ac:spMkLst>
            <pc:docMk/>
            <pc:sldMk cId="3538795160" sldId="282"/>
            <ac:spMk id="15" creationId="{7154FA05-F6EA-30D0-E770-6996C86A6C88}"/>
          </ac:spMkLst>
        </pc:spChg>
        <pc:spChg chg="add del">
          <ac:chgData name="Sanjai Anbazhagan @ 4i Apps" userId="S::sanjai.a@4iapps.com::5f49cb10-c05c-44ae-b322-462b9f197af9" providerId="AD" clId="Web-{F24F8B23-FD58-F46E-7BA6-1A8C519200A1}" dt="2023-12-02T07:56:44.984" v="91"/>
          <ac:spMkLst>
            <pc:docMk/>
            <pc:sldMk cId="3538795160" sldId="282"/>
            <ac:spMk id="17" creationId="{7532F3D2-FFEF-90CB-6333-B8426E2AC07E}"/>
          </ac:spMkLst>
        </pc:spChg>
        <pc:spChg chg="add mod">
          <ac:chgData name="Sanjai Anbazhagan @ 4i Apps" userId="S::sanjai.a@4iapps.com::5f49cb10-c05c-44ae-b322-462b9f197af9" providerId="AD" clId="Web-{F24F8B23-FD58-F46E-7BA6-1A8C519200A1}" dt="2023-12-02T08:29:12.294" v="244" actId="1076"/>
          <ac:spMkLst>
            <pc:docMk/>
            <pc:sldMk cId="3538795160" sldId="282"/>
            <ac:spMk id="19" creationId="{A89408B3-658A-8097-3877-EFCC1A72D480}"/>
          </ac:spMkLst>
        </pc:spChg>
        <pc:picChg chg="add mod">
          <ac:chgData name="Sanjai Anbazhagan @ 4i Apps" userId="S::sanjai.a@4iapps.com::5f49cb10-c05c-44ae-b322-462b9f197af9" providerId="AD" clId="Web-{F24F8B23-FD58-F46E-7BA6-1A8C519200A1}" dt="2023-12-02T08:28:33.481" v="241" actId="1076"/>
          <ac:picMkLst>
            <pc:docMk/>
            <pc:sldMk cId="3538795160" sldId="282"/>
            <ac:picMk id="11" creationId="{DB09B2E0-8253-7E63-6EF7-73791F690634}"/>
          </ac:picMkLst>
        </pc:picChg>
      </pc:sldChg>
      <pc:sldChg chg="addSp delSp modSp add replId">
        <pc:chgData name="Sanjai Anbazhagan @ 4i Apps" userId="S::sanjai.a@4iapps.com::5f49cb10-c05c-44ae-b322-462b9f197af9" providerId="AD" clId="Web-{F24F8B23-FD58-F46E-7BA6-1A8C519200A1}" dt="2023-12-02T08:10:32.945" v="173"/>
        <pc:sldMkLst>
          <pc:docMk/>
          <pc:sldMk cId="615892669" sldId="283"/>
        </pc:sldMkLst>
        <pc:spChg chg="mod">
          <ac:chgData name="Sanjai Anbazhagan @ 4i Apps" userId="S::sanjai.a@4iapps.com::5f49cb10-c05c-44ae-b322-462b9f197af9" providerId="AD" clId="Web-{F24F8B23-FD58-F46E-7BA6-1A8C519200A1}" dt="2023-12-02T07:59:28.270" v="114" actId="1076"/>
          <ac:spMkLst>
            <pc:docMk/>
            <pc:sldMk cId="615892669" sldId="283"/>
            <ac:spMk id="4" creationId="{00000000-0000-0000-0000-000000000000}"/>
          </ac:spMkLst>
        </pc:spChg>
        <pc:spChg chg="mod">
          <ac:chgData name="Sanjai Anbazhagan @ 4i Apps" userId="S::sanjai.a@4iapps.com::5f49cb10-c05c-44ae-b322-462b9f197af9" providerId="AD" clId="Web-{F24F8B23-FD58-F46E-7BA6-1A8C519200A1}" dt="2023-12-02T08:09:44.006" v="165" actId="14100"/>
          <ac:spMkLst>
            <pc:docMk/>
            <pc:sldMk cId="615892669" sldId="283"/>
            <ac:spMk id="5" creationId="{00000000-0000-0000-0000-000000000000}"/>
          </ac:spMkLst>
        </pc:spChg>
        <pc:spChg chg="mod">
          <ac:chgData name="Sanjai Anbazhagan @ 4i Apps" userId="S::sanjai.a@4iapps.com::5f49cb10-c05c-44ae-b322-462b9f197af9" providerId="AD" clId="Web-{F24F8B23-FD58-F46E-7BA6-1A8C519200A1}" dt="2023-12-02T08:00:22.365" v="124" actId="1076"/>
          <ac:spMkLst>
            <pc:docMk/>
            <pc:sldMk cId="615892669" sldId="283"/>
            <ac:spMk id="6" creationId="{00000000-0000-0000-0000-000000000000}"/>
          </ac:spMkLst>
        </pc:spChg>
        <pc:spChg chg="mod">
          <ac:chgData name="Sanjai Anbazhagan @ 4i Apps" userId="S::sanjai.a@4iapps.com::5f49cb10-c05c-44ae-b322-462b9f197af9" providerId="AD" clId="Web-{F24F8B23-FD58-F46E-7BA6-1A8C519200A1}" dt="2023-12-02T08:00:45.866" v="128" actId="14100"/>
          <ac:spMkLst>
            <pc:docMk/>
            <pc:sldMk cId="615892669" sldId="283"/>
            <ac:spMk id="7" creationId="{00000000-0000-0000-0000-000000000000}"/>
          </ac:spMkLst>
        </pc:spChg>
        <pc:spChg chg="mod">
          <ac:chgData name="Sanjai Anbazhagan @ 4i Apps" userId="S::sanjai.a@4iapps.com::5f49cb10-c05c-44ae-b322-462b9f197af9" providerId="AD" clId="Web-{F24F8B23-FD58-F46E-7BA6-1A8C519200A1}" dt="2023-12-02T08:09:55.366" v="167" actId="14100"/>
          <ac:spMkLst>
            <pc:docMk/>
            <pc:sldMk cId="615892669" sldId="283"/>
            <ac:spMk id="10" creationId="{00000000-0000-0000-0000-000000000000}"/>
          </ac:spMkLst>
        </pc:spChg>
        <pc:spChg chg="mod">
          <ac:chgData name="Sanjai Anbazhagan @ 4i Apps" userId="S::sanjai.a@4iapps.com::5f49cb10-c05c-44ae-b322-462b9f197af9" providerId="AD" clId="Web-{F24F8B23-FD58-F46E-7BA6-1A8C519200A1}" dt="2023-12-02T08:10:14.616" v="170" actId="1076"/>
          <ac:spMkLst>
            <pc:docMk/>
            <pc:sldMk cId="615892669" sldId="283"/>
            <ac:spMk id="11" creationId="{00000000-0000-0000-0000-000000000000}"/>
          </ac:spMkLst>
        </pc:spChg>
        <pc:spChg chg="mod">
          <ac:chgData name="Sanjai Anbazhagan @ 4i Apps" userId="S::sanjai.a@4iapps.com::5f49cb10-c05c-44ae-b322-462b9f197af9" providerId="AD" clId="Web-{F24F8B23-FD58-F46E-7BA6-1A8C519200A1}" dt="2023-12-02T08:10:18.101" v="171" actId="1076"/>
          <ac:spMkLst>
            <pc:docMk/>
            <pc:sldMk cId="615892669" sldId="283"/>
            <ac:spMk id="12" creationId="{00000000-0000-0000-0000-000000000000}"/>
          </ac:spMkLst>
        </pc:spChg>
        <pc:picChg chg="add del mod">
          <ac:chgData name="Sanjai Anbazhagan @ 4i Apps" userId="S::sanjai.a@4iapps.com::5f49cb10-c05c-44ae-b322-462b9f197af9" providerId="AD" clId="Web-{F24F8B23-FD58-F46E-7BA6-1A8C519200A1}" dt="2023-12-02T08:06:43.501" v="146"/>
          <ac:picMkLst>
            <pc:docMk/>
            <pc:sldMk cId="615892669" sldId="283"/>
            <ac:picMk id="2" creationId="{04E0EB74-0CBC-00CD-B226-5B407B3756BE}"/>
          </ac:picMkLst>
        </pc:picChg>
        <pc:picChg chg="add mod modCrop">
          <ac:chgData name="Sanjai Anbazhagan @ 4i Apps" userId="S::sanjai.a@4iapps.com::5f49cb10-c05c-44ae-b322-462b9f197af9" providerId="AD" clId="Web-{F24F8B23-FD58-F46E-7BA6-1A8C519200A1}" dt="2023-12-02T08:10:32.945" v="173"/>
          <ac:picMkLst>
            <pc:docMk/>
            <pc:sldMk cId="615892669" sldId="283"/>
            <ac:picMk id="8" creationId="{DA470D65-D166-9390-A302-D2AFB46B481E}"/>
          </ac:picMkLst>
        </pc:picChg>
        <pc:picChg chg="mod">
          <ac:chgData name="Sanjai Anbazhagan @ 4i Apps" userId="S::sanjai.a@4iapps.com::5f49cb10-c05c-44ae-b322-462b9f197af9" providerId="AD" clId="Web-{F24F8B23-FD58-F46E-7BA6-1A8C519200A1}" dt="2023-12-02T08:00:30.631" v="126" actId="1076"/>
          <ac:picMkLst>
            <pc:docMk/>
            <pc:sldMk cId="615892669" sldId="283"/>
            <ac:picMk id="16" creationId="{308AE98C-42E4-B953-1AD2-41ECC0B5878F}"/>
          </ac:picMkLst>
        </pc:picChg>
        <pc:picChg chg="mod">
          <ac:chgData name="Sanjai Anbazhagan @ 4i Apps" userId="S::sanjai.a@4iapps.com::5f49cb10-c05c-44ae-b322-462b9f197af9" providerId="AD" clId="Web-{F24F8B23-FD58-F46E-7BA6-1A8C519200A1}" dt="2023-12-02T08:00:09.974" v="123" actId="1076"/>
          <ac:picMkLst>
            <pc:docMk/>
            <pc:sldMk cId="615892669" sldId="283"/>
            <ac:picMk id="17" creationId="{8A1B0A66-4560-77C5-9B9A-4BCD2FB50EC1}"/>
          </ac:picMkLst>
        </pc:picChg>
      </pc:sldChg>
      <pc:sldChg chg="add del replId">
        <pc:chgData name="Sanjai Anbazhagan @ 4i Apps" userId="S::sanjai.a@4iapps.com::5f49cb10-c05c-44ae-b322-462b9f197af9" providerId="AD" clId="Web-{F24F8B23-FD58-F46E-7BA6-1A8C519200A1}" dt="2023-12-02T07:56:36.156" v="89"/>
        <pc:sldMkLst>
          <pc:docMk/>
          <pc:sldMk cId="1654201144" sldId="283"/>
        </pc:sldMkLst>
      </pc:sldChg>
      <pc:sldChg chg="addSp delSp modSp new del mod setBg">
        <pc:chgData name="Sanjai Anbazhagan @ 4i Apps" userId="S::sanjai.a@4iapps.com::5f49cb10-c05c-44ae-b322-462b9f197af9" providerId="AD" clId="Web-{F24F8B23-FD58-F46E-7BA6-1A8C519200A1}" dt="2023-12-02T08:07:22.971" v="151"/>
        <pc:sldMkLst>
          <pc:docMk/>
          <pc:sldMk cId="2948455807" sldId="284"/>
        </pc:sldMkLst>
        <pc:spChg chg="add del">
          <ac:chgData name="Sanjai Anbazhagan @ 4i Apps" userId="S::sanjai.a@4iapps.com::5f49cb10-c05c-44ae-b322-462b9f197af9" providerId="AD" clId="Web-{F24F8B23-FD58-F46E-7BA6-1A8C519200A1}" dt="2023-12-02T08:06:47.782" v="147"/>
          <ac:spMkLst>
            <pc:docMk/>
            <pc:sldMk cId="2948455807" sldId="284"/>
            <ac:spMk id="7" creationId="{5F879AC3-D4CE-493C-ADC7-06205677F4F8}"/>
          </ac:spMkLst>
        </pc:spChg>
        <pc:spChg chg="add del">
          <ac:chgData name="Sanjai Anbazhagan @ 4i Apps" userId="S::sanjai.a@4iapps.com::5f49cb10-c05c-44ae-b322-462b9f197af9" providerId="AD" clId="Web-{F24F8B23-FD58-F46E-7BA6-1A8C519200A1}" dt="2023-12-02T08:06:47.782" v="147"/>
          <ac:spMkLst>
            <pc:docMk/>
            <pc:sldMk cId="2948455807" sldId="284"/>
            <ac:spMk id="9" creationId="{736F0DFD-0954-464F-BF12-DD2E6F6E0380}"/>
          </ac:spMkLst>
        </pc:spChg>
        <pc:grpChg chg="add del">
          <ac:chgData name="Sanjai Anbazhagan @ 4i Apps" userId="S::sanjai.a@4iapps.com::5f49cb10-c05c-44ae-b322-462b9f197af9" providerId="AD" clId="Web-{F24F8B23-FD58-F46E-7BA6-1A8C519200A1}" dt="2023-12-02T08:07:04.939" v="148"/>
          <ac:grpSpMkLst>
            <pc:docMk/>
            <pc:sldMk cId="2948455807" sldId="284"/>
            <ac:grpSpMk id="14" creationId="{63737881-458F-40AD-B72B-B57D267DC423}"/>
          </ac:grpSpMkLst>
        </pc:grpChg>
        <pc:grpChg chg="add">
          <ac:chgData name="Sanjai Anbazhagan @ 4i Apps" userId="S::sanjai.a@4iapps.com::5f49cb10-c05c-44ae-b322-462b9f197af9" providerId="AD" clId="Web-{F24F8B23-FD58-F46E-7BA6-1A8C519200A1}" dt="2023-12-02T08:07:04.939" v="148"/>
          <ac:grpSpMkLst>
            <pc:docMk/>
            <pc:sldMk cId="2948455807" sldId="284"/>
            <ac:grpSpMk id="27" creationId="{63737881-458F-40AD-B72B-B57D267DC423}"/>
          </ac:grpSpMkLst>
        </pc:grpChg>
        <pc:picChg chg="add del mod">
          <ac:chgData name="Sanjai Anbazhagan @ 4i Apps" userId="S::sanjai.a@4iapps.com::5f49cb10-c05c-44ae-b322-462b9f197af9" providerId="AD" clId="Web-{F24F8B23-FD58-F46E-7BA6-1A8C519200A1}" dt="2023-12-02T08:07:16.815" v="149"/>
          <ac:picMkLst>
            <pc:docMk/>
            <pc:sldMk cId="2948455807" sldId="284"/>
            <ac:picMk id="2" creationId="{38469C34-BA44-952A-0D5C-D6CA208A8D89}"/>
          </ac:picMkLst>
        </pc:picChg>
      </pc:sldChg>
      <pc:sldChg chg="addSp modSp new mod setBg">
        <pc:chgData name="Sanjai Anbazhagan @ 4i Apps" userId="S::sanjai.a@4iapps.com::5f49cb10-c05c-44ae-b322-462b9f197af9" providerId="AD" clId="Web-{F24F8B23-FD58-F46E-7BA6-1A8C519200A1}" dt="2023-12-02T08:13:06.668" v="191"/>
        <pc:sldMkLst>
          <pc:docMk/>
          <pc:sldMk cId="4032864128" sldId="284"/>
        </pc:sldMkLst>
        <pc:spChg chg="add">
          <ac:chgData name="Sanjai Anbazhagan @ 4i Apps" userId="S::sanjai.a@4iapps.com::5f49cb10-c05c-44ae-b322-462b9f197af9" providerId="AD" clId="Web-{F24F8B23-FD58-F46E-7BA6-1A8C519200A1}" dt="2023-12-02T08:12:25.714" v="186"/>
          <ac:spMkLst>
            <pc:docMk/>
            <pc:sldMk cId="4032864128" sldId="284"/>
            <ac:spMk id="5" creationId="{8F44E645-73C9-5A70-A99A-CEB424F5EB91}"/>
          </ac:spMkLst>
        </pc:spChg>
        <pc:spChg chg="add">
          <ac:chgData name="Sanjai Anbazhagan @ 4i Apps" userId="S::sanjai.a@4iapps.com::5f49cb10-c05c-44ae-b322-462b9f197af9" providerId="AD" clId="Web-{F24F8B23-FD58-F46E-7BA6-1A8C519200A1}" dt="2023-12-02T08:12:30.667" v="187"/>
          <ac:spMkLst>
            <pc:docMk/>
            <pc:sldMk cId="4032864128" sldId="284"/>
            <ac:spMk id="7" creationId="{1750E31B-2BE0-E5B6-36D0-16895772F660}"/>
          </ac:spMkLst>
        </pc:spChg>
        <pc:picChg chg="add mod modCrop">
          <ac:chgData name="Sanjai Anbazhagan @ 4i Apps" userId="S::sanjai.a@4iapps.com::5f49cb10-c05c-44ae-b322-462b9f197af9" providerId="AD" clId="Web-{F24F8B23-FD58-F46E-7BA6-1A8C519200A1}" dt="2023-12-02T08:13:06.668" v="191"/>
          <ac:picMkLst>
            <pc:docMk/>
            <pc:sldMk cId="4032864128" sldId="284"/>
            <ac:picMk id="3" creationId="{D98E0992-F055-8BB0-C92D-9D6320227F26}"/>
          </ac:picMkLst>
        </pc:picChg>
      </pc:sldChg>
      <pc:sldChg chg="addSp delSp modSp add replId">
        <pc:chgData name="Sanjai Anbazhagan @ 4i Apps" userId="S::sanjai.a@4iapps.com::5f49cb10-c05c-44ae-b322-462b9f197af9" providerId="AD" clId="Web-{F24F8B23-FD58-F46E-7BA6-1A8C519200A1}" dt="2023-12-02T08:22:03.339" v="235" actId="1076"/>
        <pc:sldMkLst>
          <pc:docMk/>
          <pc:sldMk cId="743152918" sldId="285"/>
        </pc:sldMkLst>
        <pc:spChg chg="add mod">
          <ac:chgData name="Sanjai Anbazhagan @ 4i Apps" userId="S::sanjai.a@4iapps.com::5f49cb10-c05c-44ae-b322-462b9f197af9" providerId="AD" clId="Web-{F24F8B23-FD58-F46E-7BA6-1A8C519200A1}" dt="2023-12-02T08:21:10.604" v="222" actId="1076"/>
          <ac:spMkLst>
            <pc:docMk/>
            <pc:sldMk cId="743152918" sldId="285"/>
            <ac:spMk id="6" creationId="{534CA11D-A36F-A6E2-B65C-A8ACFBE4D8C6}"/>
          </ac:spMkLst>
        </pc:spChg>
        <pc:spChg chg="add mod">
          <ac:chgData name="Sanjai Anbazhagan @ 4i Apps" userId="S::sanjai.a@4iapps.com::5f49cb10-c05c-44ae-b322-462b9f197af9" providerId="AD" clId="Web-{F24F8B23-FD58-F46E-7BA6-1A8C519200A1}" dt="2023-12-02T08:20:38.243" v="218" actId="14100"/>
          <ac:spMkLst>
            <pc:docMk/>
            <pc:sldMk cId="743152918" sldId="285"/>
            <ac:spMk id="8" creationId="{99D0087E-CE73-FDC8-0F62-A63DEC09AB1C}"/>
          </ac:spMkLst>
        </pc:spChg>
        <pc:spChg chg="add del">
          <ac:chgData name="Sanjai Anbazhagan @ 4i Apps" userId="S::sanjai.a@4iapps.com::5f49cb10-c05c-44ae-b322-462b9f197af9" providerId="AD" clId="Web-{F24F8B23-FD58-F46E-7BA6-1A8C519200A1}" dt="2023-12-02T08:20:58.119" v="220"/>
          <ac:spMkLst>
            <pc:docMk/>
            <pc:sldMk cId="743152918" sldId="285"/>
            <ac:spMk id="9" creationId="{C604D677-AE70-2A2C-AAA0-35742E07A7DB}"/>
          </ac:spMkLst>
        </pc:spChg>
        <pc:spChg chg="add mod">
          <ac:chgData name="Sanjai Anbazhagan @ 4i Apps" userId="S::sanjai.a@4iapps.com::5f49cb10-c05c-44ae-b322-462b9f197af9" providerId="AD" clId="Web-{F24F8B23-FD58-F46E-7BA6-1A8C519200A1}" dt="2023-12-02T08:21:31.870" v="230" actId="1076"/>
          <ac:spMkLst>
            <pc:docMk/>
            <pc:sldMk cId="743152918" sldId="285"/>
            <ac:spMk id="10" creationId="{BE4F7A90-C474-78CD-E3E1-69F3FECEBD21}"/>
          </ac:spMkLst>
        </pc:spChg>
        <pc:spChg chg="add del">
          <ac:chgData name="Sanjai Anbazhagan @ 4i Apps" userId="S::sanjai.a@4iapps.com::5f49cb10-c05c-44ae-b322-462b9f197af9" providerId="AD" clId="Web-{F24F8B23-FD58-F46E-7BA6-1A8C519200A1}" dt="2023-12-02T08:21:45.808" v="232"/>
          <ac:spMkLst>
            <pc:docMk/>
            <pc:sldMk cId="743152918" sldId="285"/>
            <ac:spMk id="11" creationId="{B9578910-40A1-61F0-5E83-0F556BBD85AF}"/>
          </ac:spMkLst>
        </pc:spChg>
        <pc:spChg chg="mod">
          <ac:chgData name="Sanjai Anbazhagan @ 4i Apps" userId="S::sanjai.a@4iapps.com::5f49cb10-c05c-44ae-b322-462b9f197af9" providerId="AD" clId="Web-{F24F8B23-FD58-F46E-7BA6-1A8C519200A1}" dt="2023-12-02T08:20:33.274" v="216" actId="1076"/>
          <ac:spMkLst>
            <pc:docMk/>
            <pc:sldMk cId="743152918" sldId="285"/>
            <ac:spMk id="12" creationId="{473EF8D0-16D3-E25E-9829-99D4C6134F6B}"/>
          </ac:spMkLst>
        </pc:spChg>
        <pc:spChg chg="add mod">
          <ac:chgData name="Sanjai Anbazhagan @ 4i Apps" userId="S::sanjai.a@4iapps.com::5f49cb10-c05c-44ae-b322-462b9f197af9" providerId="AD" clId="Web-{F24F8B23-FD58-F46E-7BA6-1A8C519200A1}" dt="2023-12-02T08:22:03.339" v="235" actId="1076"/>
          <ac:spMkLst>
            <pc:docMk/>
            <pc:sldMk cId="743152918" sldId="285"/>
            <ac:spMk id="13" creationId="{22EDF10E-9F18-2225-B614-2C90F49FB0F5}"/>
          </ac:spMkLst>
        </pc:spChg>
      </pc:sldChg>
      <pc:sldChg chg="addSp modSp new del mod setBg">
        <pc:chgData name="Sanjai Anbazhagan @ 4i Apps" userId="S::sanjai.a@4iapps.com::5f49cb10-c05c-44ae-b322-462b9f197af9" providerId="AD" clId="Web-{F24F8B23-FD58-F46E-7BA6-1A8C519200A1}" dt="2023-12-02T08:10:45.602" v="174"/>
        <pc:sldMkLst>
          <pc:docMk/>
          <pc:sldMk cId="1328281467" sldId="285"/>
        </pc:sldMkLst>
        <pc:spChg chg="add">
          <ac:chgData name="Sanjai Anbazhagan @ 4i Apps" userId="S::sanjai.a@4iapps.com::5f49cb10-c05c-44ae-b322-462b9f197af9" providerId="AD" clId="Web-{F24F8B23-FD58-F46E-7BA6-1A8C519200A1}" dt="2023-12-02T08:07:38.253" v="153"/>
          <ac:spMkLst>
            <pc:docMk/>
            <pc:sldMk cId="1328281467" sldId="285"/>
            <ac:spMk id="7" creationId="{AB8C311F-7253-4AED-9701-7FC0708C41C7}"/>
          </ac:spMkLst>
        </pc:spChg>
        <pc:spChg chg="add">
          <ac:chgData name="Sanjai Anbazhagan @ 4i Apps" userId="S::sanjai.a@4iapps.com::5f49cb10-c05c-44ae-b322-462b9f197af9" providerId="AD" clId="Web-{F24F8B23-FD58-F46E-7BA6-1A8C519200A1}" dt="2023-12-02T08:07:38.253" v="153"/>
          <ac:spMkLst>
            <pc:docMk/>
            <pc:sldMk cId="1328281467" sldId="285"/>
            <ac:spMk id="9" creationId="{E2384209-CB15-4CDF-9D31-C44FD9A3F20D}"/>
          </ac:spMkLst>
        </pc:spChg>
        <pc:spChg chg="add">
          <ac:chgData name="Sanjai Anbazhagan @ 4i Apps" userId="S::sanjai.a@4iapps.com::5f49cb10-c05c-44ae-b322-462b9f197af9" providerId="AD" clId="Web-{F24F8B23-FD58-F46E-7BA6-1A8C519200A1}" dt="2023-12-02T08:07:38.253" v="153"/>
          <ac:spMkLst>
            <pc:docMk/>
            <pc:sldMk cId="1328281467" sldId="285"/>
            <ac:spMk id="11" creationId="{2633B3B5-CC90-43F0-8714-D31D1F3F0209}"/>
          </ac:spMkLst>
        </pc:spChg>
        <pc:spChg chg="add">
          <ac:chgData name="Sanjai Anbazhagan @ 4i Apps" userId="S::sanjai.a@4iapps.com::5f49cb10-c05c-44ae-b322-462b9f197af9" providerId="AD" clId="Web-{F24F8B23-FD58-F46E-7BA6-1A8C519200A1}" dt="2023-12-02T08:07:38.253" v="153"/>
          <ac:spMkLst>
            <pc:docMk/>
            <pc:sldMk cId="1328281467" sldId="285"/>
            <ac:spMk id="13" creationId="{A8D57A06-A426-446D-B02C-A2DC6B62E45E}"/>
          </ac:spMkLst>
        </pc:spChg>
        <pc:picChg chg="add mod">
          <ac:chgData name="Sanjai Anbazhagan @ 4i Apps" userId="S::sanjai.a@4iapps.com::5f49cb10-c05c-44ae-b322-462b9f197af9" providerId="AD" clId="Web-{F24F8B23-FD58-F46E-7BA6-1A8C519200A1}" dt="2023-12-02T08:07:38.253" v="153"/>
          <ac:picMkLst>
            <pc:docMk/>
            <pc:sldMk cId="1328281467" sldId="285"/>
            <ac:picMk id="2" creationId="{51359BF4-A091-1915-5908-7037701B1EFF}"/>
          </ac:picMkLst>
        </pc:picChg>
      </pc:sldChg>
    </pc:docChg>
  </pc:docChgLst>
  <pc:docChgLst>
    <pc:chgData name="Sanjai Anbazhagan @ 4i Apps" userId="S::sanjai.a@4iapps.com::5f49cb10-c05c-44ae-b322-462b9f197af9" providerId="AD" clId="Web-{7CE02FD6-D54B-4EAA-4621-2F7BCE75D753}"/>
    <pc:docChg chg="modSld">
      <pc:chgData name="Sanjai Anbazhagan @ 4i Apps" userId="S::sanjai.a@4iapps.com::5f49cb10-c05c-44ae-b322-462b9f197af9" providerId="AD" clId="Web-{7CE02FD6-D54B-4EAA-4621-2F7BCE75D753}" dt="2024-01-08T16:57:26.988" v="19" actId="20577"/>
      <pc:docMkLst>
        <pc:docMk/>
      </pc:docMkLst>
      <pc:sldChg chg="modSp">
        <pc:chgData name="Sanjai Anbazhagan @ 4i Apps" userId="S::sanjai.a@4iapps.com::5f49cb10-c05c-44ae-b322-462b9f197af9" providerId="AD" clId="Web-{7CE02FD6-D54B-4EAA-4621-2F7BCE75D753}" dt="2024-01-08T16:57:26.988" v="19" actId="20577"/>
        <pc:sldMkLst>
          <pc:docMk/>
          <pc:sldMk cId="2869520535" sldId="286"/>
        </pc:sldMkLst>
        <pc:spChg chg="mod">
          <ac:chgData name="Sanjai Anbazhagan @ 4i Apps" userId="S::sanjai.a@4iapps.com::5f49cb10-c05c-44ae-b322-462b9f197af9" providerId="AD" clId="Web-{7CE02FD6-D54B-4EAA-4621-2F7BCE75D753}" dt="2024-01-08T16:57:18.550" v="16" actId="20577"/>
          <ac:spMkLst>
            <pc:docMk/>
            <pc:sldMk cId="2869520535" sldId="286"/>
            <ac:spMk id="5" creationId="{29FF6E28-EBB5-81FD-37A9-6E21E19F74CB}"/>
          </ac:spMkLst>
        </pc:spChg>
        <pc:spChg chg="mod">
          <ac:chgData name="Sanjai Anbazhagan @ 4i Apps" userId="S::sanjai.a@4iapps.com::5f49cb10-c05c-44ae-b322-462b9f197af9" providerId="AD" clId="Web-{7CE02FD6-D54B-4EAA-4621-2F7BCE75D753}" dt="2024-01-08T16:57:26.988" v="19" actId="20577"/>
          <ac:spMkLst>
            <pc:docMk/>
            <pc:sldMk cId="2869520535" sldId="286"/>
            <ac:spMk id="7" creationId="{C7F8187D-E59F-83B1-1C41-92694321F6CC}"/>
          </ac:spMkLst>
        </pc:spChg>
        <pc:picChg chg="mod">
          <ac:chgData name="Sanjai Anbazhagan @ 4i Apps" userId="S::sanjai.a@4iapps.com::5f49cb10-c05c-44ae-b322-462b9f197af9" providerId="AD" clId="Web-{7CE02FD6-D54B-4EAA-4621-2F7BCE75D753}" dt="2024-01-08T16:56:49.486" v="14" actId="1076"/>
          <ac:picMkLst>
            <pc:docMk/>
            <pc:sldMk cId="2869520535" sldId="286"/>
            <ac:picMk id="11" creationId="{88B9BC75-D968-E34D-B3FD-D3D71479741B}"/>
          </ac:picMkLst>
        </pc:picChg>
      </pc:sldChg>
    </pc:docChg>
  </pc:docChgLst>
  <pc:docChgLst>
    <pc:chgData name="Sanjai Anbazhagan @ 4i Apps" userId="S::sanjai.a@4iapps.com::5f49cb10-c05c-44ae-b322-462b9f197af9" providerId="AD" clId="Web-{F67751AD-55EF-393D-B8EF-931C16C9F11D}"/>
    <pc:docChg chg="modSld">
      <pc:chgData name="Sanjai Anbazhagan @ 4i Apps" userId="S::sanjai.a@4iapps.com::5f49cb10-c05c-44ae-b322-462b9f197af9" providerId="AD" clId="Web-{F67751AD-55EF-393D-B8EF-931C16C9F11D}" dt="2024-01-22T11:09:31.262" v="31" actId="20577"/>
      <pc:docMkLst>
        <pc:docMk/>
      </pc:docMkLst>
      <pc:sldChg chg="addSp delSp modSp">
        <pc:chgData name="Sanjai Anbazhagan @ 4i Apps" userId="S::sanjai.a@4iapps.com::5f49cb10-c05c-44ae-b322-462b9f197af9" providerId="AD" clId="Web-{F67751AD-55EF-393D-B8EF-931C16C9F11D}" dt="2024-01-22T11:09:31.262" v="31" actId="20577"/>
        <pc:sldMkLst>
          <pc:docMk/>
          <pc:sldMk cId="3899330828" sldId="276"/>
        </pc:sldMkLst>
        <pc:spChg chg="mod">
          <ac:chgData name="Sanjai Anbazhagan @ 4i Apps" userId="S::sanjai.a@4iapps.com::5f49cb10-c05c-44ae-b322-462b9f197af9" providerId="AD" clId="Web-{F67751AD-55EF-393D-B8EF-931C16C9F11D}" dt="2024-01-22T11:09:25.653" v="30" actId="20577"/>
          <ac:spMkLst>
            <pc:docMk/>
            <pc:sldMk cId="3899330828" sldId="276"/>
            <ac:spMk id="11" creationId="{18C77CCA-C2C9-A8E9-E69D-152F512ED656}"/>
          </ac:spMkLst>
        </pc:spChg>
        <pc:spChg chg="mod">
          <ac:chgData name="Sanjai Anbazhagan @ 4i Apps" userId="S::sanjai.a@4iapps.com::5f49cb10-c05c-44ae-b322-462b9f197af9" providerId="AD" clId="Web-{F67751AD-55EF-393D-B8EF-931C16C9F11D}" dt="2024-01-22T11:09:31.262" v="31" actId="20577"/>
          <ac:spMkLst>
            <pc:docMk/>
            <pc:sldMk cId="3899330828" sldId="276"/>
            <ac:spMk id="12" creationId="{15BA350F-6FAE-EADF-1EBD-944087DBBA3A}"/>
          </ac:spMkLst>
        </pc:spChg>
        <pc:spChg chg="mod">
          <ac:chgData name="Sanjai Anbazhagan @ 4i Apps" userId="S::sanjai.a@4iapps.com::5f49cb10-c05c-44ae-b322-462b9f197af9" providerId="AD" clId="Web-{F67751AD-55EF-393D-B8EF-931C16C9F11D}" dt="2024-01-22T11:09:04.574" v="26" actId="1076"/>
          <ac:spMkLst>
            <pc:docMk/>
            <pc:sldMk cId="3899330828" sldId="276"/>
            <ac:spMk id="13" creationId="{411CF88C-3C3D-A2FC-B710-5551556475AD}"/>
          </ac:spMkLst>
        </pc:spChg>
        <pc:picChg chg="del">
          <ac:chgData name="Sanjai Anbazhagan @ 4i Apps" userId="S::sanjai.a@4iapps.com::5f49cb10-c05c-44ae-b322-462b9f197af9" providerId="AD" clId="Web-{F67751AD-55EF-393D-B8EF-931C16C9F11D}" dt="2024-01-22T11:01:06.057" v="23"/>
          <ac:picMkLst>
            <pc:docMk/>
            <pc:sldMk cId="3899330828" sldId="276"/>
            <ac:picMk id="2" creationId="{137F5792-B9EE-FB7E-72D4-3A0849F14EDD}"/>
          </ac:picMkLst>
        </pc:picChg>
        <pc:picChg chg="add mod">
          <ac:chgData name="Sanjai Anbazhagan @ 4i Apps" userId="S::sanjai.a@4iapps.com::5f49cb10-c05c-44ae-b322-462b9f197af9" providerId="AD" clId="Web-{F67751AD-55EF-393D-B8EF-931C16C9F11D}" dt="2024-01-22T11:09:16.496" v="28" actId="1076"/>
          <ac:picMkLst>
            <pc:docMk/>
            <pc:sldMk cId="3899330828" sldId="276"/>
            <ac:picMk id="3" creationId="{E956E3F1-87BF-5FF3-13AE-2F713E381E24}"/>
          </ac:picMkLst>
        </pc:picChg>
      </pc:sldChg>
      <pc:sldChg chg="modSp">
        <pc:chgData name="Sanjai Anbazhagan @ 4i Apps" userId="S::sanjai.a@4iapps.com::5f49cb10-c05c-44ae-b322-462b9f197af9" providerId="AD" clId="Web-{F67751AD-55EF-393D-B8EF-931C16C9F11D}" dt="2024-01-22T10:51:58.553" v="2" actId="20577"/>
        <pc:sldMkLst>
          <pc:docMk/>
          <pc:sldMk cId="743152918" sldId="285"/>
        </pc:sldMkLst>
        <pc:spChg chg="mod">
          <ac:chgData name="Sanjai Anbazhagan @ 4i Apps" userId="S::sanjai.a@4iapps.com::5f49cb10-c05c-44ae-b322-462b9f197af9" providerId="AD" clId="Web-{F67751AD-55EF-393D-B8EF-931C16C9F11D}" dt="2024-01-22T10:51:58.553" v="2" actId="20577"/>
          <ac:spMkLst>
            <pc:docMk/>
            <pc:sldMk cId="743152918" sldId="285"/>
            <ac:spMk id="13" creationId="{22EDF10E-9F18-2225-B614-2C90F49FB0F5}"/>
          </ac:spMkLst>
        </pc:spChg>
      </pc:sldChg>
      <pc:sldChg chg="modSp">
        <pc:chgData name="Sanjai Anbazhagan @ 4i Apps" userId="S::sanjai.a@4iapps.com::5f49cb10-c05c-44ae-b322-462b9f197af9" providerId="AD" clId="Web-{F67751AD-55EF-393D-B8EF-931C16C9F11D}" dt="2024-01-22T10:50:08.752" v="1" actId="20577"/>
        <pc:sldMkLst>
          <pc:docMk/>
          <pc:sldMk cId="263924107" sldId="290"/>
        </pc:sldMkLst>
        <pc:spChg chg="mod">
          <ac:chgData name="Sanjai Anbazhagan @ 4i Apps" userId="S::sanjai.a@4iapps.com::5f49cb10-c05c-44ae-b322-462b9f197af9" providerId="AD" clId="Web-{F67751AD-55EF-393D-B8EF-931C16C9F11D}" dt="2024-01-22T10:50:08.752" v="1" actId="20577"/>
          <ac:spMkLst>
            <pc:docMk/>
            <pc:sldMk cId="263924107" sldId="290"/>
            <ac:spMk id="2" creationId="{951EAA1B-FF1B-444A-3F83-88C5D099EEA6}"/>
          </ac:spMkLst>
        </pc:spChg>
      </pc:sldChg>
    </pc:docChg>
  </pc:docChgLst>
  <pc:docChgLst>
    <pc:chgData name="Sanjai Anbazhagan @ 4i Apps" userId="S::sanjai.a@4iapps.com::5f49cb10-c05c-44ae-b322-462b9f197af9" providerId="AD" clId="Web-{769AE0A4-A376-742E-2DDF-A00976D17A8A}"/>
    <pc:docChg chg="modSld">
      <pc:chgData name="Sanjai Anbazhagan @ 4i Apps" userId="S::sanjai.a@4iapps.com::5f49cb10-c05c-44ae-b322-462b9f197af9" providerId="AD" clId="Web-{769AE0A4-A376-742E-2DDF-A00976D17A8A}" dt="2024-01-22T17:20:27.298" v="8" actId="1076"/>
      <pc:docMkLst>
        <pc:docMk/>
      </pc:docMkLst>
      <pc:sldChg chg="modSp">
        <pc:chgData name="Sanjai Anbazhagan @ 4i Apps" userId="S::sanjai.a@4iapps.com::5f49cb10-c05c-44ae-b322-462b9f197af9" providerId="AD" clId="Web-{769AE0A4-A376-742E-2DDF-A00976D17A8A}" dt="2024-01-22T16:40:26.100" v="1" actId="14100"/>
        <pc:sldMkLst>
          <pc:docMk/>
          <pc:sldMk cId="0" sldId="257"/>
        </pc:sldMkLst>
        <pc:spChg chg="mod">
          <ac:chgData name="Sanjai Anbazhagan @ 4i Apps" userId="S::sanjai.a@4iapps.com::5f49cb10-c05c-44ae-b322-462b9f197af9" providerId="AD" clId="Web-{769AE0A4-A376-742E-2DDF-A00976D17A8A}" dt="2024-01-22T16:40:20.866" v="0" actId="14100"/>
          <ac:spMkLst>
            <pc:docMk/>
            <pc:sldMk cId="0" sldId="257"/>
            <ac:spMk id="6" creationId="{00000000-0000-0000-0000-000000000000}"/>
          </ac:spMkLst>
        </pc:spChg>
        <pc:spChg chg="mod">
          <ac:chgData name="Sanjai Anbazhagan @ 4i Apps" userId="S::sanjai.a@4iapps.com::5f49cb10-c05c-44ae-b322-462b9f197af9" providerId="AD" clId="Web-{769AE0A4-A376-742E-2DDF-A00976D17A8A}" dt="2024-01-22T16:40:26.100" v="1" actId="14100"/>
          <ac:spMkLst>
            <pc:docMk/>
            <pc:sldMk cId="0" sldId="257"/>
            <ac:spMk id="8" creationId="{00000000-0000-0000-0000-000000000000}"/>
          </ac:spMkLst>
        </pc:spChg>
      </pc:sldChg>
      <pc:sldChg chg="delSp modSp">
        <pc:chgData name="Sanjai Anbazhagan @ 4i Apps" userId="S::sanjai.a@4iapps.com::5f49cb10-c05c-44ae-b322-462b9f197af9" providerId="AD" clId="Web-{769AE0A4-A376-742E-2DDF-A00976D17A8A}" dt="2024-01-22T17:20:27.298" v="8" actId="1076"/>
        <pc:sldMkLst>
          <pc:docMk/>
          <pc:sldMk cId="0" sldId="259"/>
        </pc:sldMkLst>
        <pc:spChg chg="mod">
          <ac:chgData name="Sanjai Anbazhagan @ 4i Apps" userId="S::sanjai.a@4iapps.com::5f49cb10-c05c-44ae-b322-462b9f197af9" providerId="AD" clId="Web-{769AE0A4-A376-742E-2DDF-A00976D17A8A}" dt="2024-01-22T17:13:10.532" v="3" actId="14100"/>
          <ac:spMkLst>
            <pc:docMk/>
            <pc:sldMk cId="0" sldId="259"/>
            <ac:spMk id="5" creationId="{00000000-0000-0000-0000-000000000000}"/>
          </ac:spMkLst>
        </pc:spChg>
        <pc:spChg chg="del">
          <ac:chgData name="Sanjai Anbazhagan @ 4i Apps" userId="S::sanjai.a@4iapps.com::5f49cb10-c05c-44ae-b322-462b9f197af9" providerId="AD" clId="Web-{769AE0A4-A376-742E-2DDF-A00976D17A8A}" dt="2024-01-22T17:13:15.079" v="4"/>
          <ac:spMkLst>
            <pc:docMk/>
            <pc:sldMk cId="0" sldId="259"/>
            <ac:spMk id="9" creationId="{00000000-0000-0000-0000-000000000000}"/>
          </ac:spMkLst>
        </pc:spChg>
        <pc:picChg chg="mod">
          <ac:chgData name="Sanjai Anbazhagan @ 4i Apps" userId="S::sanjai.a@4iapps.com::5f49cb10-c05c-44ae-b322-462b9f197af9" providerId="AD" clId="Web-{769AE0A4-A376-742E-2DDF-A00976D17A8A}" dt="2024-01-22T17:13:21.736" v="5" actId="1076"/>
          <ac:picMkLst>
            <pc:docMk/>
            <pc:sldMk cId="0" sldId="259"/>
            <ac:picMk id="8" creationId="{00000000-0000-0000-0000-000000000000}"/>
          </ac:picMkLst>
        </pc:picChg>
        <pc:picChg chg="mod">
          <ac:chgData name="Sanjai Anbazhagan @ 4i Apps" userId="S::sanjai.a@4iapps.com::5f49cb10-c05c-44ae-b322-462b9f197af9" providerId="AD" clId="Web-{769AE0A4-A376-742E-2DDF-A00976D17A8A}" dt="2024-01-22T17:20:27.298" v="8" actId="1076"/>
          <ac:picMkLst>
            <pc:docMk/>
            <pc:sldMk cId="0" sldId="259"/>
            <ac:picMk id="12" creationId="{D7EEC26A-181D-C01A-406E-0BF0313DFA69}"/>
          </ac:picMkLst>
        </pc:picChg>
      </pc:sldChg>
      <pc:sldChg chg="modSp">
        <pc:chgData name="Sanjai Anbazhagan @ 4i Apps" userId="S::sanjai.a@4iapps.com::5f49cb10-c05c-44ae-b322-462b9f197af9" providerId="AD" clId="Web-{769AE0A4-A376-742E-2DDF-A00976D17A8A}" dt="2024-01-22T16:57:33.404" v="2" actId="14100"/>
        <pc:sldMkLst>
          <pc:docMk/>
          <pc:sldMk cId="743152918" sldId="285"/>
        </pc:sldMkLst>
        <pc:picChg chg="mod">
          <ac:chgData name="Sanjai Anbazhagan @ 4i Apps" userId="S::sanjai.a@4iapps.com::5f49cb10-c05c-44ae-b322-462b9f197af9" providerId="AD" clId="Web-{769AE0A4-A376-742E-2DDF-A00976D17A8A}" dt="2024-01-22T16:57:33.404" v="2" actId="14100"/>
          <ac:picMkLst>
            <pc:docMk/>
            <pc:sldMk cId="743152918" sldId="285"/>
            <ac:picMk id="5" creationId="{80A0AF11-AB1A-08BD-B9C2-1A75F94D840D}"/>
          </ac:picMkLst>
        </pc:picChg>
      </pc:sldChg>
    </pc:docChg>
  </pc:docChgLst>
  <pc:docChgLst>
    <pc:chgData name="Sanjai Anbazhagan @ 4i Apps" userId="S::sanjai.a@4iapps.com::5f49cb10-c05c-44ae-b322-462b9f197af9" providerId="AD" clId="Web-{887A7D39-BB7A-94FC-D265-131D9C4C79F6}"/>
    <pc:docChg chg="modSld">
      <pc:chgData name="Sanjai Anbazhagan @ 4i Apps" userId="S::sanjai.a@4iapps.com::5f49cb10-c05c-44ae-b322-462b9f197af9" providerId="AD" clId="Web-{887A7D39-BB7A-94FC-D265-131D9C4C79F6}" dt="2024-01-18T11:37:08.647" v="0" actId="20577"/>
      <pc:docMkLst>
        <pc:docMk/>
      </pc:docMkLst>
      <pc:sldChg chg="modSp">
        <pc:chgData name="Sanjai Anbazhagan @ 4i Apps" userId="S::sanjai.a@4iapps.com::5f49cb10-c05c-44ae-b322-462b9f197af9" providerId="AD" clId="Web-{887A7D39-BB7A-94FC-D265-131D9C4C79F6}" dt="2024-01-18T11:37:08.647" v="0" actId="20577"/>
        <pc:sldMkLst>
          <pc:docMk/>
          <pc:sldMk cId="0" sldId="261"/>
        </pc:sldMkLst>
        <pc:spChg chg="mod">
          <ac:chgData name="Sanjai Anbazhagan @ 4i Apps" userId="S::sanjai.a@4iapps.com::5f49cb10-c05c-44ae-b322-462b9f197af9" providerId="AD" clId="Web-{887A7D39-BB7A-94FC-D265-131D9C4C79F6}" dt="2024-01-18T11:37:08.647" v="0" actId="20577"/>
          <ac:spMkLst>
            <pc:docMk/>
            <pc:sldMk cId="0" sldId="261"/>
            <ac:spMk id="6" creationId="{00000000-0000-0000-0000-000000000000}"/>
          </ac:spMkLst>
        </pc:spChg>
      </pc:sldChg>
    </pc:docChg>
  </pc:docChgLst>
  <pc:docChgLst>
    <pc:chgData name="Sanjai Anbazhagan @ 4i Apps" userId="S::sanjai.a@4iapps.com::5f49cb10-c05c-44ae-b322-462b9f197af9" providerId="AD" clId="Web-{076BE9D4-B752-1190-701C-64A74F1FCCD4}"/>
    <pc:docChg chg="addSld modSld">
      <pc:chgData name="Sanjai Anbazhagan @ 4i Apps" userId="S::sanjai.a@4iapps.com::5f49cb10-c05c-44ae-b322-462b9f197af9" providerId="AD" clId="Web-{076BE9D4-B752-1190-701C-64A74F1FCCD4}" dt="2024-01-17T05:30:43.959" v="100" actId="1076"/>
      <pc:docMkLst>
        <pc:docMk/>
      </pc:docMkLst>
      <pc:sldChg chg="addSp delSp modSp">
        <pc:chgData name="Sanjai Anbazhagan @ 4i Apps" userId="S::sanjai.a@4iapps.com::5f49cb10-c05c-44ae-b322-462b9f197af9" providerId="AD" clId="Web-{076BE9D4-B752-1190-701C-64A74F1FCCD4}" dt="2024-01-17T05:28:34.050" v="77"/>
        <pc:sldMkLst>
          <pc:docMk/>
          <pc:sldMk cId="967530297" sldId="275"/>
        </pc:sldMkLst>
        <pc:spChg chg="add del mod">
          <ac:chgData name="Sanjai Anbazhagan @ 4i Apps" userId="S::sanjai.a@4iapps.com::5f49cb10-c05c-44ae-b322-462b9f197af9" providerId="AD" clId="Web-{076BE9D4-B752-1190-701C-64A74F1FCCD4}" dt="2024-01-17T05:28:34.050" v="77"/>
          <ac:spMkLst>
            <pc:docMk/>
            <pc:sldMk cId="967530297" sldId="275"/>
            <ac:spMk id="3" creationId="{A35EAB40-5172-3857-4026-832315FCB467}"/>
          </ac:spMkLst>
        </pc:spChg>
      </pc:sldChg>
      <pc:sldChg chg="addSp modSp">
        <pc:chgData name="Sanjai Anbazhagan @ 4i Apps" userId="S::sanjai.a@4iapps.com::5f49cb10-c05c-44ae-b322-462b9f197af9" providerId="AD" clId="Web-{076BE9D4-B752-1190-701C-64A74F1FCCD4}" dt="2024-01-17T05:26:59.876" v="73" actId="14100"/>
        <pc:sldMkLst>
          <pc:docMk/>
          <pc:sldMk cId="263924107" sldId="290"/>
        </pc:sldMkLst>
        <pc:spChg chg="add mod">
          <ac:chgData name="Sanjai Anbazhagan @ 4i Apps" userId="S::sanjai.a@4iapps.com::5f49cb10-c05c-44ae-b322-462b9f197af9" providerId="AD" clId="Web-{076BE9D4-B752-1190-701C-64A74F1FCCD4}" dt="2024-01-17T05:24:45.482" v="63" actId="1076"/>
          <ac:spMkLst>
            <pc:docMk/>
            <pc:sldMk cId="263924107" sldId="290"/>
            <ac:spMk id="2" creationId="{951EAA1B-FF1B-444A-3F83-88C5D099EEA6}"/>
          </ac:spMkLst>
        </pc:spChg>
        <pc:spChg chg="mod">
          <ac:chgData name="Sanjai Anbazhagan @ 4i Apps" userId="S::sanjai.a@4iapps.com::5f49cb10-c05c-44ae-b322-462b9f197af9" providerId="AD" clId="Web-{076BE9D4-B752-1190-701C-64A74F1FCCD4}" dt="2024-01-17T05:24:52.357" v="64" actId="1076"/>
          <ac:spMkLst>
            <pc:docMk/>
            <pc:sldMk cId="263924107" sldId="290"/>
            <ac:spMk id="9" creationId="{15FDA98F-52A6-A622-DE90-F25775950CCA}"/>
          </ac:spMkLst>
        </pc:spChg>
        <pc:picChg chg="add mod">
          <ac:chgData name="Sanjai Anbazhagan @ 4i Apps" userId="S::sanjai.a@4iapps.com::5f49cb10-c05c-44ae-b322-462b9f197af9" providerId="AD" clId="Web-{076BE9D4-B752-1190-701C-64A74F1FCCD4}" dt="2024-01-17T05:26:59.876" v="73" actId="14100"/>
          <ac:picMkLst>
            <pc:docMk/>
            <pc:sldMk cId="263924107" sldId="290"/>
            <ac:picMk id="3" creationId="{5F0EABF9-C8B2-8110-BD52-2BB15CD1BB76}"/>
          </ac:picMkLst>
        </pc:picChg>
        <pc:picChg chg="mod">
          <ac:chgData name="Sanjai Anbazhagan @ 4i Apps" userId="S::sanjai.a@4iapps.com::5f49cb10-c05c-44ae-b322-462b9f197af9" providerId="AD" clId="Web-{076BE9D4-B752-1190-701C-64A74F1FCCD4}" dt="2024-01-17T05:23:56.309" v="55" actId="1076"/>
          <ac:picMkLst>
            <pc:docMk/>
            <pc:sldMk cId="263924107" sldId="290"/>
            <ac:picMk id="4" creationId="{3E2DB0CD-4C9E-B426-BEDD-4501A978EDFE}"/>
          </ac:picMkLst>
        </pc:picChg>
      </pc:sldChg>
      <pc:sldChg chg="delSp modSp add replId">
        <pc:chgData name="Sanjai Anbazhagan @ 4i Apps" userId="S::sanjai.a@4iapps.com::5f49cb10-c05c-44ae-b322-462b9f197af9" providerId="AD" clId="Web-{076BE9D4-B752-1190-701C-64A74F1FCCD4}" dt="2024-01-17T05:30:43.959" v="100" actId="1076"/>
        <pc:sldMkLst>
          <pc:docMk/>
          <pc:sldMk cId="2532667610" sldId="291"/>
        </pc:sldMkLst>
        <pc:spChg chg="mod">
          <ac:chgData name="Sanjai Anbazhagan @ 4i Apps" userId="S::sanjai.a@4iapps.com::5f49cb10-c05c-44ae-b322-462b9f197af9" providerId="AD" clId="Web-{076BE9D4-B752-1190-701C-64A74F1FCCD4}" dt="2024-01-17T05:30:33.099" v="97" actId="1076"/>
          <ac:spMkLst>
            <pc:docMk/>
            <pc:sldMk cId="2532667610" sldId="291"/>
            <ac:spMk id="8" creationId="{79E07838-830A-AA78-2DF9-FFD5C20E3B8D}"/>
          </ac:spMkLst>
        </pc:spChg>
        <pc:spChg chg="del">
          <ac:chgData name="Sanjai Anbazhagan @ 4i Apps" userId="S::sanjai.a@4iapps.com::5f49cb10-c05c-44ae-b322-462b9f197af9" providerId="AD" clId="Web-{076BE9D4-B752-1190-701C-64A74F1FCCD4}" dt="2024-01-17T05:29:26.754" v="79"/>
          <ac:spMkLst>
            <pc:docMk/>
            <pc:sldMk cId="2532667610" sldId="291"/>
            <ac:spMk id="9" creationId="{D831C162-FCBC-79D2-CA04-556348146C6E}"/>
          </ac:spMkLst>
        </pc:spChg>
        <pc:spChg chg="del">
          <ac:chgData name="Sanjai Anbazhagan @ 4i Apps" userId="S::sanjai.a@4iapps.com::5f49cb10-c05c-44ae-b322-462b9f197af9" providerId="AD" clId="Web-{076BE9D4-B752-1190-701C-64A74F1FCCD4}" dt="2024-01-17T05:29:43.426" v="83"/>
          <ac:spMkLst>
            <pc:docMk/>
            <pc:sldMk cId="2532667610" sldId="291"/>
            <ac:spMk id="10" creationId="{4DBF490A-F1F2-2EB4-A73A-52E3EBD3A2C4}"/>
          </ac:spMkLst>
        </pc:spChg>
        <pc:spChg chg="mod">
          <ac:chgData name="Sanjai Anbazhagan @ 4i Apps" userId="S::sanjai.a@4iapps.com::5f49cb10-c05c-44ae-b322-462b9f197af9" providerId="AD" clId="Web-{076BE9D4-B752-1190-701C-64A74F1FCCD4}" dt="2024-01-17T05:30:26.662" v="96" actId="1076"/>
          <ac:spMkLst>
            <pc:docMk/>
            <pc:sldMk cId="2532667610" sldId="291"/>
            <ac:spMk id="11" creationId="{F7EFA603-DB79-CFB7-1F2C-3193482D274C}"/>
          </ac:spMkLst>
        </pc:spChg>
        <pc:spChg chg="mod">
          <ac:chgData name="Sanjai Anbazhagan @ 4i Apps" userId="S::sanjai.a@4iapps.com::5f49cb10-c05c-44ae-b322-462b9f197af9" providerId="AD" clId="Web-{076BE9D4-B752-1190-701C-64A74F1FCCD4}" dt="2024-01-17T05:30:43.959" v="100" actId="1076"/>
          <ac:spMkLst>
            <pc:docMk/>
            <pc:sldMk cId="2532667610" sldId="291"/>
            <ac:spMk id="12" creationId="{90DE14A5-2AC3-C3EF-2FCA-E9437B594BB1}"/>
          </ac:spMkLst>
        </pc:spChg>
        <pc:spChg chg="del">
          <ac:chgData name="Sanjai Anbazhagan @ 4i Apps" userId="S::sanjai.a@4iapps.com::5f49cb10-c05c-44ae-b322-462b9f197af9" providerId="AD" clId="Web-{076BE9D4-B752-1190-701C-64A74F1FCCD4}" dt="2024-01-17T05:29:30.613" v="80"/>
          <ac:spMkLst>
            <pc:docMk/>
            <pc:sldMk cId="2532667610" sldId="291"/>
            <ac:spMk id="13" creationId="{7C57A15A-4938-9BD5-7B99-BF06132AB78C}"/>
          </ac:spMkLst>
        </pc:spChg>
        <pc:spChg chg="del">
          <ac:chgData name="Sanjai Anbazhagan @ 4i Apps" userId="S::sanjai.a@4iapps.com::5f49cb10-c05c-44ae-b322-462b9f197af9" providerId="AD" clId="Web-{076BE9D4-B752-1190-701C-64A74F1FCCD4}" dt="2024-01-17T05:29:33.535" v="81"/>
          <ac:spMkLst>
            <pc:docMk/>
            <pc:sldMk cId="2532667610" sldId="291"/>
            <ac:spMk id="14" creationId="{D04FA07F-B783-2E8B-4B49-8EB22FFCB6E4}"/>
          </ac:spMkLst>
        </pc:spChg>
        <pc:picChg chg="mod">
          <ac:chgData name="Sanjai Anbazhagan @ 4i Apps" userId="S::sanjai.a@4iapps.com::5f49cb10-c05c-44ae-b322-462b9f197af9" providerId="AD" clId="Web-{076BE9D4-B752-1190-701C-64A74F1FCCD4}" dt="2024-01-17T05:30:39.568" v="99" actId="1076"/>
          <ac:picMkLst>
            <pc:docMk/>
            <pc:sldMk cId="2532667610" sldId="291"/>
            <ac:picMk id="16" creationId="{5C98A6DF-7C43-D041-F634-6E2ABA6F6CD4}"/>
          </ac:picMkLst>
        </pc:picChg>
        <pc:picChg chg="del">
          <ac:chgData name="Sanjai Anbazhagan @ 4i Apps" userId="S::sanjai.a@4iapps.com::5f49cb10-c05c-44ae-b322-462b9f197af9" providerId="AD" clId="Web-{076BE9D4-B752-1190-701C-64A74F1FCCD4}" dt="2024-01-17T05:29:44.536" v="84"/>
          <ac:picMkLst>
            <pc:docMk/>
            <pc:sldMk cId="2532667610" sldId="291"/>
            <ac:picMk id="17" creationId="{666A11E3-9495-0549-53A6-61360BE0AE4F}"/>
          </ac:picMkLst>
        </pc:picChg>
        <pc:picChg chg="del">
          <ac:chgData name="Sanjai Anbazhagan @ 4i Apps" userId="S::sanjai.a@4iapps.com::5f49cb10-c05c-44ae-b322-462b9f197af9" providerId="AD" clId="Web-{076BE9D4-B752-1190-701C-64A74F1FCCD4}" dt="2024-01-17T05:29:42.489" v="82"/>
          <ac:picMkLst>
            <pc:docMk/>
            <pc:sldMk cId="2532667610" sldId="291"/>
            <ac:picMk id="19" creationId="{948F7F54-2B8A-0287-E64D-75FC71A2CFF2}"/>
          </ac:picMkLst>
        </pc:picChg>
      </pc:sldChg>
    </pc:docChg>
  </pc:docChgLst>
  <pc:docChgLst>
    <pc:chgData name="Sanjai Anbazhagan @ 4i Apps" userId="S::sanjai.a@4iapps.com::5f49cb10-c05c-44ae-b322-462b9f197af9" providerId="AD" clId="Web-{6687F6BA-CA9C-A149-0D53-0BBAE3BEABB4}"/>
    <pc:docChg chg="addSld delSld modSld">
      <pc:chgData name="Sanjai Anbazhagan @ 4i Apps" userId="S::sanjai.a@4iapps.com::5f49cb10-c05c-44ae-b322-462b9f197af9" providerId="AD" clId="Web-{6687F6BA-CA9C-A149-0D53-0BBAE3BEABB4}" dt="2023-12-02T17:40:01.997" v="542"/>
      <pc:docMkLst>
        <pc:docMk/>
      </pc:docMkLst>
      <pc:sldChg chg="addSp delSp modSp">
        <pc:chgData name="Sanjai Anbazhagan @ 4i Apps" userId="S::sanjai.a@4iapps.com::5f49cb10-c05c-44ae-b322-462b9f197af9" providerId="AD" clId="Web-{6687F6BA-CA9C-A149-0D53-0BBAE3BEABB4}" dt="2023-12-02T17:29:52.478" v="483" actId="14100"/>
        <pc:sldMkLst>
          <pc:docMk/>
          <pc:sldMk cId="0" sldId="257"/>
        </pc:sldMkLst>
        <pc:picChg chg="add mod modCrop">
          <ac:chgData name="Sanjai Anbazhagan @ 4i Apps" userId="S::sanjai.a@4iapps.com::5f49cb10-c05c-44ae-b322-462b9f197af9" providerId="AD" clId="Web-{6687F6BA-CA9C-A149-0D53-0BBAE3BEABB4}" dt="2023-12-02T17:29:52.478" v="483" actId="14100"/>
          <ac:picMkLst>
            <pc:docMk/>
            <pc:sldMk cId="0" sldId="257"/>
            <ac:picMk id="2" creationId="{69E64F54-EF38-295B-51DF-1F0E0A7E1468}"/>
          </ac:picMkLst>
        </pc:picChg>
        <pc:picChg chg="del">
          <ac:chgData name="Sanjai Anbazhagan @ 4i Apps" userId="S::sanjai.a@4iapps.com::5f49cb10-c05c-44ae-b322-462b9f197af9" providerId="AD" clId="Web-{6687F6BA-CA9C-A149-0D53-0BBAE3BEABB4}" dt="2023-12-02T17:25:41.470" v="468"/>
          <ac:picMkLst>
            <pc:docMk/>
            <pc:sldMk cId="0" sldId="257"/>
            <ac:picMk id="4" creationId="{DB907BE0-9BE6-6C89-52E9-30A27567C5DE}"/>
          </ac:picMkLst>
        </pc:picChg>
      </pc:sldChg>
      <pc:sldChg chg="addSp delSp modSp">
        <pc:chgData name="Sanjai Anbazhagan @ 4i Apps" userId="S::sanjai.a@4iapps.com::5f49cb10-c05c-44ae-b322-462b9f197af9" providerId="AD" clId="Web-{6687F6BA-CA9C-A149-0D53-0BBAE3BEABB4}" dt="2023-12-02T17:37:52.165" v="534"/>
        <pc:sldMkLst>
          <pc:docMk/>
          <pc:sldMk cId="0" sldId="260"/>
        </pc:sldMkLst>
        <pc:spChg chg="mod">
          <ac:chgData name="Sanjai Anbazhagan @ 4i Apps" userId="S::sanjai.a@4iapps.com::5f49cb10-c05c-44ae-b322-462b9f197af9" providerId="AD" clId="Web-{6687F6BA-CA9C-A149-0D53-0BBAE3BEABB4}" dt="2023-12-02T16:07:39.655" v="114" actId="1076"/>
          <ac:spMkLst>
            <pc:docMk/>
            <pc:sldMk cId="0" sldId="260"/>
            <ac:spMk id="4" creationId="{00000000-0000-0000-0000-000000000000}"/>
          </ac:spMkLst>
        </pc:spChg>
        <pc:picChg chg="add del mod">
          <ac:chgData name="Sanjai Anbazhagan @ 4i Apps" userId="S::sanjai.a@4iapps.com::5f49cb10-c05c-44ae-b322-462b9f197af9" providerId="AD" clId="Web-{6687F6BA-CA9C-A149-0D53-0BBAE3BEABB4}" dt="2023-12-02T17:37:15.351" v="529"/>
          <ac:picMkLst>
            <pc:docMk/>
            <pc:sldMk cId="0" sldId="260"/>
            <ac:picMk id="2" creationId="{88F7F7BF-DACD-E66D-90A4-B4643129AE02}"/>
          </ac:picMkLst>
        </pc:picChg>
        <pc:picChg chg="add mod modCrop">
          <ac:chgData name="Sanjai Anbazhagan @ 4i Apps" userId="S::sanjai.a@4iapps.com::5f49cb10-c05c-44ae-b322-462b9f197af9" providerId="AD" clId="Web-{6687F6BA-CA9C-A149-0D53-0BBAE3BEABB4}" dt="2023-12-02T17:37:52.165" v="534"/>
          <ac:picMkLst>
            <pc:docMk/>
            <pc:sldMk cId="0" sldId="260"/>
            <ac:picMk id="14" creationId="{B5452BBD-A475-4556-10B1-5A7B7D05DFB3}"/>
          </ac:picMkLst>
        </pc:picChg>
        <pc:picChg chg="del">
          <ac:chgData name="Sanjai Anbazhagan @ 4i Apps" userId="S::sanjai.a@4iapps.com::5f49cb10-c05c-44ae-b322-462b9f197af9" providerId="AD" clId="Web-{6687F6BA-CA9C-A149-0D53-0BBAE3BEABB4}" dt="2023-12-02T17:16:04.750" v="418"/>
          <ac:picMkLst>
            <pc:docMk/>
            <pc:sldMk cId="0" sldId="260"/>
            <ac:picMk id="16" creationId="{DE9D876B-F5E0-31A0-7213-FD090730469D}"/>
          </ac:picMkLst>
        </pc:picChg>
      </pc:sldChg>
      <pc:sldChg chg="modSp">
        <pc:chgData name="Sanjai Anbazhagan @ 4i Apps" userId="S::sanjai.a@4iapps.com::5f49cb10-c05c-44ae-b322-462b9f197af9" providerId="AD" clId="Web-{6687F6BA-CA9C-A149-0D53-0BBAE3BEABB4}" dt="2023-12-02T16:07:50.327" v="115" actId="1076"/>
        <pc:sldMkLst>
          <pc:docMk/>
          <pc:sldMk cId="0" sldId="261"/>
        </pc:sldMkLst>
        <pc:spChg chg="mod">
          <ac:chgData name="Sanjai Anbazhagan @ 4i Apps" userId="S::sanjai.a@4iapps.com::5f49cb10-c05c-44ae-b322-462b9f197af9" providerId="AD" clId="Web-{6687F6BA-CA9C-A149-0D53-0BBAE3BEABB4}" dt="2023-12-02T16:07:50.327" v="115" actId="1076"/>
          <ac:spMkLst>
            <pc:docMk/>
            <pc:sldMk cId="0" sldId="261"/>
            <ac:spMk id="6" creationId="{00000000-0000-0000-0000-000000000000}"/>
          </ac:spMkLst>
        </pc:spChg>
      </pc:sldChg>
      <pc:sldChg chg="modSp">
        <pc:chgData name="Sanjai Anbazhagan @ 4i Apps" userId="S::sanjai.a@4iapps.com::5f49cb10-c05c-44ae-b322-462b9f197af9" providerId="AD" clId="Web-{6687F6BA-CA9C-A149-0D53-0BBAE3BEABB4}" dt="2023-12-02T16:46:17.976" v="306" actId="1076"/>
        <pc:sldMkLst>
          <pc:docMk/>
          <pc:sldMk cId="0" sldId="267"/>
        </pc:sldMkLst>
        <pc:spChg chg="mod">
          <ac:chgData name="Sanjai Anbazhagan @ 4i Apps" userId="S::sanjai.a@4iapps.com::5f49cb10-c05c-44ae-b322-462b9f197af9" providerId="AD" clId="Web-{6687F6BA-CA9C-A149-0D53-0BBAE3BEABB4}" dt="2023-12-02T16:45:38.069" v="301" actId="1076"/>
          <ac:spMkLst>
            <pc:docMk/>
            <pc:sldMk cId="0" sldId="267"/>
            <ac:spMk id="17" creationId="{68B7CACA-F1A4-1245-D299-E0F0C54E74C8}"/>
          </ac:spMkLst>
        </pc:spChg>
        <pc:spChg chg="mod">
          <ac:chgData name="Sanjai Anbazhagan @ 4i Apps" userId="S::sanjai.a@4iapps.com::5f49cb10-c05c-44ae-b322-462b9f197af9" providerId="AD" clId="Web-{6687F6BA-CA9C-A149-0D53-0BBAE3BEABB4}" dt="2023-12-02T16:46:17.976" v="306" actId="1076"/>
          <ac:spMkLst>
            <pc:docMk/>
            <pc:sldMk cId="0" sldId="267"/>
            <ac:spMk id="18" creationId="{90C9C433-AF27-9557-6B44-7354446495A1}"/>
          </ac:spMkLst>
        </pc:spChg>
        <pc:spChg chg="mod">
          <ac:chgData name="Sanjai Anbazhagan @ 4i Apps" userId="S::sanjai.a@4iapps.com::5f49cb10-c05c-44ae-b322-462b9f197af9" providerId="AD" clId="Web-{6687F6BA-CA9C-A149-0D53-0BBAE3BEABB4}" dt="2023-12-02T16:45:55.179" v="303" actId="1076"/>
          <ac:spMkLst>
            <pc:docMk/>
            <pc:sldMk cId="0" sldId="267"/>
            <ac:spMk id="21" creationId="{55732E34-FA34-BADC-B520-BC2D9CAC3F1E}"/>
          </ac:spMkLst>
        </pc:spChg>
        <pc:spChg chg="mod">
          <ac:chgData name="Sanjai Anbazhagan @ 4i Apps" userId="S::sanjai.a@4iapps.com::5f49cb10-c05c-44ae-b322-462b9f197af9" providerId="AD" clId="Web-{6687F6BA-CA9C-A149-0D53-0BBAE3BEABB4}" dt="2023-12-02T16:45:41.741" v="302" actId="1076"/>
          <ac:spMkLst>
            <pc:docMk/>
            <pc:sldMk cId="0" sldId="267"/>
            <ac:spMk id="22" creationId="{69A39D85-145C-EF6B-CF2C-085FA96E6712}"/>
          </ac:spMkLst>
        </pc:spChg>
        <pc:picChg chg="mod">
          <ac:chgData name="Sanjai Anbazhagan @ 4i Apps" userId="S::sanjai.a@4iapps.com::5f49cb10-c05c-44ae-b322-462b9f197af9" providerId="AD" clId="Web-{6687F6BA-CA9C-A149-0D53-0BBAE3BEABB4}" dt="2023-12-02T16:46:02.882" v="304" actId="1076"/>
          <ac:picMkLst>
            <pc:docMk/>
            <pc:sldMk cId="0" sldId="267"/>
            <ac:picMk id="3" creationId="{8AB889CF-9E3B-7AD4-E94C-B1222342659C}"/>
          </ac:picMkLst>
        </pc:picChg>
      </pc:sldChg>
      <pc:sldChg chg="addSp delSp modSp">
        <pc:chgData name="Sanjai Anbazhagan @ 4i Apps" userId="S::sanjai.a@4iapps.com::5f49cb10-c05c-44ae-b322-462b9f197af9" providerId="AD" clId="Web-{6687F6BA-CA9C-A149-0D53-0BBAE3BEABB4}" dt="2023-12-02T17:34:54.534" v="516" actId="1076"/>
        <pc:sldMkLst>
          <pc:docMk/>
          <pc:sldMk cId="1094963302" sldId="273"/>
        </pc:sldMkLst>
        <pc:spChg chg="mod">
          <ac:chgData name="Sanjai Anbazhagan @ 4i Apps" userId="S::sanjai.a@4iapps.com::5f49cb10-c05c-44ae-b322-462b9f197af9" providerId="AD" clId="Web-{6687F6BA-CA9C-A149-0D53-0BBAE3BEABB4}" dt="2023-12-02T15:58:22.076" v="0" actId="14100"/>
          <ac:spMkLst>
            <pc:docMk/>
            <pc:sldMk cId="1094963302" sldId="273"/>
            <ac:spMk id="7" creationId="{916E3BE2-9E6F-F45F-414C-0CD28814F932}"/>
          </ac:spMkLst>
        </pc:spChg>
        <pc:picChg chg="add del mod">
          <ac:chgData name="Sanjai Anbazhagan @ 4i Apps" userId="S::sanjai.a@4iapps.com::5f49cb10-c05c-44ae-b322-462b9f197af9" providerId="AD" clId="Web-{6687F6BA-CA9C-A149-0D53-0BBAE3BEABB4}" dt="2023-12-02T17:33:23.907" v="507"/>
          <ac:picMkLst>
            <pc:docMk/>
            <pc:sldMk cId="1094963302" sldId="273"/>
            <ac:picMk id="3" creationId="{79135E47-BEC1-EA1A-330C-B6D34E85FB8D}"/>
          </ac:picMkLst>
        </pc:picChg>
        <pc:picChg chg="add mod modCrop">
          <ac:chgData name="Sanjai Anbazhagan @ 4i Apps" userId="S::sanjai.a@4iapps.com::5f49cb10-c05c-44ae-b322-462b9f197af9" providerId="AD" clId="Web-{6687F6BA-CA9C-A149-0D53-0BBAE3BEABB4}" dt="2023-12-02T17:34:54.534" v="516" actId="1076"/>
          <ac:picMkLst>
            <pc:docMk/>
            <pc:sldMk cId="1094963302" sldId="273"/>
            <ac:picMk id="5" creationId="{36F17467-948B-42F9-CBD4-8EA364512873}"/>
          </ac:picMkLst>
        </pc:picChg>
        <pc:picChg chg="del">
          <ac:chgData name="Sanjai Anbazhagan @ 4i Apps" userId="S::sanjai.a@4iapps.com::5f49cb10-c05c-44ae-b322-462b9f197af9" providerId="AD" clId="Web-{6687F6BA-CA9C-A149-0D53-0BBAE3BEABB4}" dt="2023-12-02T17:33:25.078" v="508"/>
          <ac:picMkLst>
            <pc:docMk/>
            <pc:sldMk cId="1094963302" sldId="273"/>
            <ac:picMk id="16" creationId="{EB5E7AAF-9945-A693-C575-CA8619C0B76A}"/>
          </ac:picMkLst>
        </pc:picChg>
      </pc:sldChg>
      <pc:sldChg chg="addSp delSp modSp">
        <pc:chgData name="Sanjai Anbazhagan @ 4i Apps" userId="S::sanjai.a@4iapps.com::5f49cb10-c05c-44ae-b322-462b9f197af9" providerId="AD" clId="Web-{6687F6BA-CA9C-A149-0D53-0BBAE3BEABB4}" dt="2023-12-02T17:23:44.639" v="456" actId="1076"/>
        <pc:sldMkLst>
          <pc:docMk/>
          <pc:sldMk cId="510171910" sldId="280"/>
        </pc:sldMkLst>
        <pc:spChg chg="del mod">
          <ac:chgData name="Sanjai Anbazhagan @ 4i Apps" userId="S::sanjai.a@4iapps.com::5f49cb10-c05c-44ae-b322-462b9f197af9" providerId="AD" clId="Web-{6687F6BA-CA9C-A149-0D53-0BBAE3BEABB4}" dt="2023-12-02T17:00:54.347" v="370"/>
          <ac:spMkLst>
            <pc:docMk/>
            <pc:sldMk cId="510171910" sldId="280"/>
            <ac:spMk id="2" creationId="{55DB92A2-0C5C-A569-8904-76296E34E146}"/>
          </ac:spMkLst>
        </pc:spChg>
        <pc:spChg chg="add mod">
          <ac:chgData name="Sanjai Anbazhagan @ 4i Apps" userId="S::sanjai.a@4iapps.com::5f49cb10-c05c-44ae-b322-462b9f197af9" providerId="AD" clId="Web-{6687F6BA-CA9C-A149-0D53-0BBAE3BEABB4}" dt="2023-12-02T17:05:46.434" v="391" actId="1076"/>
          <ac:spMkLst>
            <pc:docMk/>
            <pc:sldMk cId="510171910" sldId="280"/>
            <ac:spMk id="4" creationId="{48547608-339D-B60E-5BA5-BC668A48D1D5}"/>
          </ac:spMkLst>
        </pc:spChg>
        <pc:spChg chg="add mod">
          <ac:chgData name="Sanjai Anbazhagan @ 4i Apps" userId="S::sanjai.a@4iapps.com::5f49cb10-c05c-44ae-b322-462b9f197af9" providerId="AD" clId="Web-{6687F6BA-CA9C-A149-0D53-0BBAE3BEABB4}" dt="2023-12-02T17:05:54.294" v="393" actId="14100"/>
          <ac:spMkLst>
            <pc:docMk/>
            <pc:sldMk cId="510171910" sldId="280"/>
            <ac:spMk id="6" creationId="{CB54A0D2-6185-528C-1830-E64FCCC75F3F}"/>
          </ac:spMkLst>
        </pc:spChg>
        <pc:spChg chg="add del">
          <ac:chgData name="Sanjai Anbazhagan @ 4i Apps" userId="S::sanjai.a@4iapps.com::5f49cb10-c05c-44ae-b322-462b9f197af9" providerId="AD" clId="Web-{6687F6BA-CA9C-A149-0D53-0BBAE3BEABB4}" dt="2023-12-02T16:58:58.984" v="337"/>
          <ac:spMkLst>
            <pc:docMk/>
            <pc:sldMk cId="510171910" sldId="280"/>
            <ac:spMk id="7" creationId="{125A011A-7BB6-6D7D-6DDD-B0F434649D6F}"/>
          </ac:spMkLst>
        </pc:spChg>
        <pc:spChg chg="add del mod">
          <ac:chgData name="Sanjai Anbazhagan @ 4i Apps" userId="S::sanjai.a@4iapps.com::5f49cb10-c05c-44ae-b322-462b9f197af9" providerId="AD" clId="Web-{6687F6BA-CA9C-A149-0D53-0BBAE3BEABB4}" dt="2023-12-02T16:59:38.016" v="344"/>
          <ac:spMkLst>
            <pc:docMk/>
            <pc:sldMk cId="510171910" sldId="280"/>
            <ac:spMk id="8" creationId="{9C5E9EC9-2C28-5F70-E906-525C8009A116}"/>
          </ac:spMkLst>
        </pc:spChg>
        <pc:spChg chg="add mod">
          <ac:chgData name="Sanjai Anbazhagan @ 4i Apps" userId="S::sanjai.a@4iapps.com::5f49cb10-c05c-44ae-b322-462b9f197af9" providerId="AD" clId="Web-{6687F6BA-CA9C-A149-0D53-0BBAE3BEABB4}" dt="2023-12-02T17:06:27.716" v="397" actId="1076"/>
          <ac:spMkLst>
            <pc:docMk/>
            <pc:sldMk cId="510171910" sldId="280"/>
            <ac:spMk id="9" creationId="{A8293AA3-2AF7-853A-6CA9-4464B9B59B79}"/>
          </ac:spMkLst>
        </pc:spChg>
        <pc:spChg chg="add mod">
          <ac:chgData name="Sanjai Anbazhagan @ 4i Apps" userId="S::sanjai.a@4iapps.com::5f49cb10-c05c-44ae-b322-462b9f197af9" providerId="AD" clId="Web-{6687F6BA-CA9C-A149-0D53-0BBAE3BEABB4}" dt="2023-12-02T17:06:35.029" v="398" actId="1076"/>
          <ac:spMkLst>
            <pc:docMk/>
            <pc:sldMk cId="510171910" sldId="280"/>
            <ac:spMk id="10" creationId="{A769E5C4-2365-70D9-E085-90D885CBB5E4}"/>
          </ac:spMkLst>
        </pc:spChg>
        <pc:picChg chg="add del mod">
          <ac:chgData name="Sanjai Anbazhagan @ 4i Apps" userId="S::sanjai.a@4iapps.com::5f49cb10-c05c-44ae-b322-462b9f197af9" providerId="AD" clId="Web-{6687F6BA-CA9C-A149-0D53-0BBAE3BEABB4}" dt="2023-12-02T17:11:11.491" v="401"/>
          <ac:picMkLst>
            <pc:docMk/>
            <pc:sldMk cId="510171910" sldId="280"/>
            <ac:picMk id="11" creationId="{88DA549A-9D82-9AD3-E59B-B0DFA54616F0}"/>
          </ac:picMkLst>
        </pc:picChg>
        <pc:picChg chg="add del mod">
          <ac:chgData name="Sanjai Anbazhagan @ 4i Apps" userId="S::sanjai.a@4iapps.com::5f49cb10-c05c-44ae-b322-462b9f197af9" providerId="AD" clId="Web-{6687F6BA-CA9C-A149-0D53-0BBAE3BEABB4}" dt="2023-12-02T17:11:39.788" v="403"/>
          <ac:picMkLst>
            <pc:docMk/>
            <pc:sldMk cId="510171910" sldId="280"/>
            <ac:picMk id="12" creationId="{2CFC3CE8-3B37-2845-0DEA-43287AFED766}"/>
          </ac:picMkLst>
        </pc:picChg>
        <pc:picChg chg="add del mod modCrop">
          <ac:chgData name="Sanjai Anbazhagan @ 4i Apps" userId="S::sanjai.a@4iapps.com::5f49cb10-c05c-44ae-b322-462b9f197af9" providerId="AD" clId="Web-{6687F6BA-CA9C-A149-0D53-0BBAE3BEABB4}" dt="2023-12-02T17:14:01.683" v="407"/>
          <ac:picMkLst>
            <pc:docMk/>
            <pc:sldMk cId="510171910" sldId="280"/>
            <ac:picMk id="13" creationId="{7FD3BA8E-8311-0242-B99C-FADF45257A2F}"/>
          </ac:picMkLst>
        </pc:picChg>
        <pc:picChg chg="add del mod">
          <ac:chgData name="Sanjai Anbazhagan @ 4i Apps" userId="S::sanjai.a@4iapps.com::5f49cb10-c05c-44ae-b322-462b9f197af9" providerId="AD" clId="Web-{6687F6BA-CA9C-A149-0D53-0BBAE3BEABB4}" dt="2023-12-02T17:16:26.344" v="422"/>
          <ac:picMkLst>
            <pc:docMk/>
            <pc:sldMk cId="510171910" sldId="280"/>
            <ac:picMk id="14" creationId="{00CA6852-88DF-88C9-A9F5-16D0BE14A022}"/>
          </ac:picMkLst>
        </pc:picChg>
        <pc:picChg chg="add del mod">
          <ac:chgData name="Sanjai Anbazhagan @ 4i Apps" userId="S::sanjai.a@4iapps.com::5f49cb10-c05c-44ae-b322-462b9f197af9" providerId="AD" clId="Web-{6687F6BA-CA9C-A149-0D53-0BBAE3BEABB4}" dt="2023-12-02T17:16:46.454" v="424"/>
          <ac:picMkLst>
            <pc:docMk/>
            <pc:sldMk cId="510171910" sldId="280"/>
            <ac:picMk id="15" creationId="{C3A91431-4C20-2871-5411-5BCE93F2440D}"/>
          </ac:picMkLst>
        </pc:picChg>
        <pc:picChg chg="add del mod">
          <ac:chgData name="Sanjai Anbazhagan @ 4i Apps" userId="S::sanjai.a@4iapps.com::5f49cb10-c05c-44ae-b322-462b9f197af9" providerId="AD" clId="Web-{6687F6BA-CA9C-A149-0D53-0BBAE3BEABB4}" dt="2023-12-02T17:22:11.995" v="441"/>
          <ac:picMkLst>
            <pc:docMk/>
            <pc:sldMk cId="510171910" sldId="280"/>
            <ac:picMk id="16" creationId="{47834AA6-F5AE-F458-227A-DF90C1EEEA54}"/>
          </ac:picMkLst>
        </pc:picChg>
        <pc:picChg chg="add del mod">
          <ac:chgData name="Sanjai Anbazhagan @ 4i Apps" userId="S::sanjai.a@4iapps.com::5f49cb10-c05c-44ae-b322-462b9f197af9" providerId="AD" clId="Web-{6687F6BA-CA9C-A149-0D53-0BBAE3BEABB4}" dt="2023-12-02T17:19:46.803" v="430"/>
          <ac:picMkLst>
            <pc:docMk/>
            <pc:sldMk cId="510171910" sldId="280"/>
            <ac:picMk id="17" creationId="{AA0813AA-D5ED-B920-C657-D80EA2C79C8F}"/>
          </ac:picMkLst>
        </pc:picChg>
        <pc:picChg chg="add del mod">
          <ac:chgData name="Sanjai Anbazhagan @ 4i Apps" userId="S::sanjai.a@4iapps.com::5f49cb10-c05c-44ae-b322-462b9f197af9" providerId="AD" clId="Web-{6687F6BA-CA9C-A149-0D53-0BBAE3BEABB4}" dt="2023-12-02T17:21:57.307" v="437"/>
          <ac:picMkLst>
            <pc:docMk/>
            <pc:sldMk cId="510171910" sldId="280"/>
            <ac:picMk id="18" creationId="{39780F1B-4369-60F7-FED7-45FEE462B579}"/>
          </ac:picMkLst>
        </pc:picChg>
        <pc:picChg chg="add del mod">
          <ac:chgData name="Sanjai Anbazhagan @ 4i Apps" userId="S::sanjai.a@4iapps.com::5f49cb10-c05c-44ae-b322-462b9f197af9" providerId="AD" clId="Web-{6687F6BA-CA9C-A149-0D53-0BBAE3BEABB4}" dt="2023-12-02T17:20:32.805" v="433"/>
          <ac:picMkLst>
            <pc:docMk/>
            <pc:sldMk cId="510171910" sldId="280"/>
            <ac:picMk id="19" creationId="{EABD84B9-BCFA-6A9F-01F3-357CECF67F28}"/>
          </ac:picMkLst>
        </pc:picChg>
        <pc:picChg chg="add mod modCrop">
          <ac:chgData name="Sanjai Anbazhagan @ 4i Apps" userId="S::sanjai.a@4iapps.com::5f49cb10-c05c-44ae-b322-462b9f197af9" providerId="AD" clId="Web-{6687F6BA-CA9C-A149-0D53-0BBAE3BEABB4}" dt="2023-12-02T17:23:44.639" v="456" actId="1076"/>
          <ac:picMkLst>
            <pc:docMk/>
            <pc:sldMk cId="510171910" sldId="280"/>
            <ac:picMk id="20" creationId="{531168EE-4B9C-F0FD-A9F0-48BB57104A41}"/>
          </ac:picMkLst>
        </pc:picChg>
      </pc:sldChg>
      <pc:sldChg chg="modSp">
        <pc:chgData name="Sanjai Anbazhagan @ 4i Apps" userId="S::sanjai.a@4iapps.com::5f49cb10-c05c-44ae-b322-462b9f197af9" providerId="AD" clId="Web-{6687F6BA-CA9C-A149-0D53-0BBAE3BEABB4}" dt="2023-12-02T16:13:09.072" v="176" actId="1076"/>
        <pc:sldMkLst>
          <pc:docMk/>
          <pc:sldMk cId="3988952216" sldId="281"/>
        </pc:sldMkLst>
        <pc:spChg chg="mod">
          <ac:chgData name="Sanjai Anbazhagan @ 4i Apps" userId="S::sanjai.a@4iapps.com::5f49cb10-c05c-44ae-b322-462b9f197af9" providerId="AD" clId="Web-{6687F6BA-CA9C-A149-0D53-0BBAE3BEABB4}" dt="2023-12-02T16:12:44.461" v="170" actId="1076"/>
          <ac:spMkLst>
            <pc:docMk/>
            <pc:sldMk cId="3988952216" sldId="281"/>
            <ac:spMk id="4" creationId="{00000000-0000-0000-0000-000000000000}"/>
          </ac:spMkLst>
        </pc:spChg>
        <pc:spChg chg="mod">
          <ac:chgData name="Sanjai Anbazhagan @ 4i Apps" userId="S::sanjai.a@4iapps.com::5f49cb10-c05c-44ae-b322-462b9f197af9" providerId="AD" clId="Web-{6687F6BA-CA9C-A149-0D53-0BBAE3BEABB4}" dt="2023-12-02T16:12:50.290" v="172" actId="1076"/>
          <ac:spMkLst>
            <pc:docMk/>
            <pc:sldMk cId="3988952216" sldId="281"/>
            <ac:spMk id="5" creationId="{00000000-0000-0000-0000-000000000000}"/>
          </ac:spMkLst>
        </pc:spChg>
        <pc:spChg chg="mod">
          <ac:chgData name="Sanjai Anbazhagan @ 4i Apps" userId="S::sanjai.a@4iapps.com::5f49cb10-c05c-44ae-b322-462b9f197af9" providerId="AD" clId="Web-{6687F6BA-CA9C-A149-0D53-0BBAE3BEABB4}" dt="2023-12-02T16:13:09.072" v="176" actId="1076"/>
          <ac:spMkLst>
            <pc:docMk/>
            <pc:sldMk cId="3988952216" sldId="281"/>
            <ac:spMk id="6" creationId="{00000000-0000-0000-0000-000000000000}"/>
          </ac:spMkLst>
        </pc:spChg>
        <pc:spChg chg="mod">
          <ac:chgData name="Sanjai Anbazhagan @ 4i Apps" userId="S::sanjai.a@4iapps.com::5f49cb10-c05c-44ae-b322-462b9f197af9" providerId="AD" clId="Web-{6687F6BA-CA9C-A149-0D53-0BBAE3BEABB4}" dt="2023-12-02T16:12:19.226" v="166" actId="1076"/>
          <ac:spMkLst>
            <pc:docMk/>
            <pc:sldMk cId="3988952216" sldId="281"/>
            <ac:spMk id="7" creationId="{00000000-0000-0000-0000-000000000000}"/>
          </ac:spMkLst>
        </pc:spChg>
        <pc:spChg chg="mod">
          <ac:chgData name="Sanjai Anbazhagan @ 4i Apps" userId="S::sanjai.a@4iapps.com::5f49cb10-c05c-44ae-b322-462b9f197af9" providerId="AD" clId="Web-{6687F6BA-CA9C-A149-0D53-0BBAE3BEABB4}" dt="2023-12-02T16:12:29.242" v="168" actId="1076"/>
          <ac:spMkLst>
            <pc:docMk/>
            <pc:sldMk cId="3988952216" sldId="281"/>
            <ac:spMk id="8" creationId="{00000000-0000-0000-0000-000000000000}"/>
          </ac:spMkLst>
        </pc:spChg>
        <pc:spChg chg="mod">
          <ac:chgData name="Sanjai Anbazhagan @ 4i Apps" userId="S::sanjai.a@4iapps.com::5f49cb10-c05c-44ae-b322-462b9f197af9" providerId="AD" clId="Web-{6687F6BA-CA9C-A149-0D53-0BBAE3BEABB4}" dt="2023-12-02T16:12:33.430" v="169" actId="1076"/>
          <ac:spMkLst>
            <pc:docMk/>
            <pc:sldMk cId="3988952216" sldId="281"/>
            <ac:spMk id="9" creationId="{00000000-0000-0000-0000-000000000000}"/>
          </ac:spMkLst>
        </pc:spChg>
        <pc:picChg chg="mod">
          <ac:chgData name="Sanjai Anbazhagan @ 4i Apps" userId="S::sanjai.a@4iapps.com::5f49cb10-c05c-44ae-b322-462b9f197af9" providerId="AD" clId="Web-{6687F6BA-CA9C-A149-0D53-0BBAE3BEABB4}" dt="2023-12-02T16:13:00.431" v="174" actId="1076"/>
          <ac:picMkLst>
            <pc:docMk/>
            <pc:sldMk cId="3988952216" sldId="281"/>
            <ac:picMk id="3" creationId="{34259518-8AD3-6130-6AAD-1E29D70CD577}"/>
          </ac:picMkLst>
        </pc:picChg>
        <pc:picChg chg="mod">
          <ac:chgData name="Sanjai Anbazhagan @ 4i Apps" userId="S::sanjai.a@4iapps.com::5f49cb10-c05c-44ae-b322-462b9f197af9" providerId="AD" clId="Web-{6687F6BA-CA9C-A149-0D53-0BBAE3BEABB4}" dt="2023-12-02T16:13:04.196" v="175" actId="1076"/>
          <ac:picMkLst>
            <pc:docMk/>
            <pc:sldMk cId="3988952216" sldId="281"/>
            <ac:picMk id="20" creationId="{04671A73-5389-9657-3178-B9DCBEA43A3E}"/>
          </ac:picMkLst>
        </pc:picChg>
      </pc:sldChg>
      <pc:sldChg chg="addSp modSp">
        <pc:chgData name="Sanjai Anbazhagan @ 4i Apps" userId="S::sanjai.a@4iapps.com::5f49cb10-c05c-44ae-b322-462b9f197af9" providerId="AD" clId="Web-{6687F6BA-CA9C-A149-0D53-0BBAE3BEABB4}" dt="2023-12-02T16:36:36.443" v="245" actId="1076"/>
        <pc:sldMkLst>
          <pc:docMk/>
          <pc:sldMk cId="3538795160" sldId="282"/>
        </pc:sldMkLst>
        <pc:spChg chg="mod">
          <ac:chgData name="Sanjai Anbazhagan @ 4i Apps" userId="S::sanjai.a@4iapps.com::5f49cb10-c05c-44ae-b322-462b9f197af9" providerId="AD" clId="Web-{6687F6BA-CA9C-A149-0D53-0BBAE3BEABB4}" dt="2023-12-02T16:28:53.538" v="192" actId="1076"/>
          <ac:spMkLst>
            <pc:docMk/>
            <pc:sldMk cId="3538795160" sldId="282"/>
            <ac:spMk id="3" creationId="{53CA6CE0-9C5F-AC93-AD4E-47EDD3C6160C}"/>
          </ac:spMkLst>
        </pc:spChg>
        <pc:spChg chg="mod">
          <ac:chgData name="Sanjai Anbazhagan @ 4i Apps" userId="S::sanjai.a@4iapps.com::5f49cb10-c05c-44ae-b322-462b9f197af9" providerId="AD" clId="Web-{6687F6BA-CA9C-A149-0D53-0BBAE3BEABB4}" dt="2023-12-02T16:29:55.977" v="203" actId="1076"/>
          <ac:spMkLst>
            <pc:docMk/>
            <pc:sldMk cId="3538795160" sldId="282"/>
            <ac:spMk id="7" creationId="{E263086F-00D2-7FD1-B3B1-39F582A30AEB}"/>
          </ac:spMkLst>
        </pc:spChg>
        <pc:spChg chg="mod">
          <ac:chgData name="Sanjai Anbazhagan @ 4i Apps" userId="S::sanjai.a@4iapps.com::5f49cb10-c05c-44ae-b322-462b9f197af9" providerId="AD" clId="Web-{6687F6BA-CA9C-A149-0D53-0BBAE3BEABB4}" dt="2023-12-02T16:29:59.478" v="204" actId="1076"/>
          <ac:spMkLst>
            <pc:docMk/>
            <pc:sldMk cId="3538795160" sldId="282"/>
            <ac:spMk id="9" creationId="{C7743FFC-1D9F-FF37-0A8B-6AB575C1EA9B}"/>
          </ac:spMkLst>
        </pc:spChg>
        <pc:spChg chg="mod">
          <ac:chgData name="Sanjai Anbazhagan @ 4i Apps" userId="S::sanjai.a@4iapps.com::5f49cb10-c05c-44ae-b322-462b9f197af9" providerId="AD" clId="Web-{6687F6BA-CA9C-A149-0D53-0BBAE3BEABB4}" dt="2023-12-02T16:30:08.072" v="206" actId="1076"/>
          <ac:spMkLst>
            <pc:docMk/>
            <pc:sldMk cId="3538795160" sldId="282"/>
            <ac:spMk id="13" creationId="{CDB06910-5E3E-79DE-CC23-8372E5669412}"/>
          </ac:spMkLst>
        </pc:spChg>
        <pc:spChg chg="mod">
          <ac:chgData name="Sanjai Anbazhagan @ 4i Apps" userId="S::sanjai.a@4iapps.com::5f49cb10-c05c-44ae-b322-462b9f197af9" providerId="AD" clId="Web-{6687F6BA-CA9C-A149-0D53-0BBAE3BEABB4}" dt="2023-12-02T16:33:04.436" v="230" actId="20577"/>
          <ac:spMkLst>
            <pc:docMk/>
            <pc:sldMk cId="3538795160" sldId="282"/>
            <ac:spMk id="15" creationId="{7154FA05-F6EA-30D0-E770-6996C86A6C88}"/>
          </ac:spMkLst>
        </pc:spChg>
        <pc:spChg chg="mod">
          <ac:chgData name="Sanjai Anbazhagan @ 4i Apps" userId="S::sanjai.a@4iapps.com::5f49cb10-c05c-44ae-b322-462b9f197af9" providerId="AD" clId="Web-{6687F6BA-CA9C-A149-0D53-0BBAE3BEABB4}" dt="2023-12-02T16:30:18.072" v="208" actId="1076"/>
          <ac:spMkLst>
            <pc:docMk/>
            <pc:sldMk cId="3538795160" sldId="282"/>
            <ac:spMk id="19" creationId="{A89408B3-658A-8097-3877-EFCC1A72D480}"/>
          </ac:spMkLst>
        </pc:spChg>
        <pc:picChg chg="add mod modCrop">
          <ac:chgData name="Sanjai Anbazhagan @ 4i Apps" userId="S::sanjai.a@4iapps.com::5f49cb10-c05c-44ae-b322-462b9f197af9" providerId="AD" clId="Web-{6687F6BA-CA9C-A149-0D53-0BBAE3BEABB4}" dt="2023-12-02T16:28:40.788" v="191"/>
          <ac:picMkLst>
            <pc:docMk/>
            <pc:sldMk cId="3538795160" sldId="282"/>
            <ac:picMk id="2" creationId="{FF3B1677-5A40-38D0-52A8-49ECAF8D7E9D}"/>
          </ac:picMkLst>
        </pc:picChg>
        <pc:picChg chg="add mod">
          <ac:chgData name="Sanjai Anbazhagan @ 4i Apps" userId="S::sanjai.a@4iapps.com::5f49cb10-c05c-44ae-b322-462b9f197af9" providerId="AD" clId="Web-{6687F6BA-CA9C-A149-0D53-0BBAE3BEABB4}" dt="2023-12-02T16:36:36.443" v="245" actId="1076"/>
          <ac:picMkLst>
            <pc:docMk/>
            <pc:sldMk cId="3538795160" sldId="282"/>
            <ac:picMk id="4" creationId="{4833FD88-400E-95F4-110B-D915903207DB}"/>
          </ac:picMkLst>
        </pc:picChg>
        <pc:picChg chg="mod">
          <ac:chgData name="Sanjai Anbazhagan @ 4i Apps" userId="S::sanjai.a@4iapps.com::5f49cb10-c05c-44ae-b322-462b9f197af9" providerId="AD" clId="Web-{6687F6BA-CA9C-A149-0D53-0BBAE3BEABB4}" dt="2023-12-02T16:30:39.979" v="211" actId="1076"/>
          <ac:picMkLst>
            <pc:docMk/>
            <pc:sldMk cId="3538795160" sldId="282"/>
            <ac:picMk id="11" creationId="{DB09B2E0-8253-7E63-6EF7-73791F690634}"/>
          </ac:picMkLst>
        </pc:picChg>
      </pc:sldChg>
      <pc:sldChg chg="addSp delSp modSp">
        <pc:chgData name="Sanjai Anbazhagan @ 4i Apps" userId="S::sanjai.a@4iapps.com::5f49cb10-c05c-44ae-b322-462b9f197af9" providerId="AD" clId="Web-{6687F6BA-CA9C-A149-0D53-0BBAE3BEABB4}" dt="2023-12-02T17:15:03.670" v="417"/>
        <pc:sldMkLst>
          <pc:docMk/>
          <pc:sldMk cId="615892669" sldId="283"/>
        </pc:sldMkLst>
        <pc:spChg chg="del mod">
          <ac:chgData name="Sanjai Anbazhagan @ 4i Apps" userId="S::sanjai.a@4iapps.com::5f49cb10-c05c-44ae-b322-462b9f197af9" providerId="AD" clId="Web-{6687F6BA-CA9C-A149-0D53-0BBAE3BEABB4}" dt="2023-12-02T16:38:21.946" v="246"/>
          <ac:spMkLst>
            <pc:docMk/>
            <pc:sldMk cId="615892669" sldId="283"/>
            <ac:spMk id="4" creationId="{00000000-0000-0000-0000-000000000000}"/>
          </ac:spMkLst>
        </pc:spChg>
        <pc:spChg chg="mod">
          <ac:chgData name="Sanjai Anbazhagan @ 4i Apps" userId="S::sanjai.a@4iapps.com::5f49cb10-c05c-44ae-b322-462b9f197af9" providerId="AD" clId="Web-{6687F6BA-CA9C-A149-0D53-0BBAE3BEABB4}" dt="2023-12-02T16:42:53.470" v="282" actId="14100"/>
          <ac:spMkLst>
            <pc:docMk/>
            <pc:sldMk cId="615892669" sldId="283"/>
            <ac:spMk id="5" creationId="{00000000-0000-0000-0000-000000000000}"/>
          </ac:spMkLst>
        </pc:spChg>
        <pc:spChg chg="mod">
          <ac:chgData name="Sanjai Anbazhagan @ 4i Apps" userId="S::sanjai.a@4iapps.com::5f49cb10-c05c-44ae-b322-462b9f197af9" providerId="AD" clId="Web-{6687F6BA-CA9C-A149-0D53-0BBAE3BEABB4}" dt="2023-12-02T16:43:54.394" v="293" actId="20577"/>
          <ac:spMkLst>
            <pc:docMk/>
            <pc:sldMk cId="615892669" sldId="283"/>
            <ac:spMk id="6" creationId="{00000000-0000-0000-0000-000000000000}"/>
          </ac:spMkLst>
        </pc:spChg>
        <pc:spChg chg="mod">
          <ac:chgData name="Sanjai Anbazhagan @ 4i Apps" userId="S::sanjai.a@4iapps.com::5f49cb10-c05c-44ae-b322-462b9f197af9" providerId="AD" clId="Web-{6687F6BA-CA9C-A149-0D53-0BBAE3BEABB4}" dt="2023-12-02T16:42:48.595" v="281" actId="20577"/>
          <ac:spMkLst>
            <pc:docMk/>
            <pc:sldMk cId="615892669" sldId="283"/>
            <ac:spMk id="7" creationId="{00000000-0000-0000-0000-000000000000}"/>
          </ac:spMkLst>
        </pc:spChg>
        <pc:spChg chg="mod">
          <ac:chgData name="Sanjai Anbazhagan @ 4i Apps" userId="S::sanjai.a@4iapps.com::5f49cb10-c05c-44ae-b322-462b9f197af9" providerId="AD" clId="Web-{6687F6BA-CA9C-A149-0D53-0BBAE3BEABB4}" dt="2023-12-02T16:42:58.595" v="283" actId="14100"/>
          <ac:spMkLst>
            <pc:docMk/>
            <pc:sldMk cId="615892669" sldId="283"/>
            <ac:spMk id="10" creationId="{00000000-0000-0000-0000-000000000000}"/>
          </ac:spMkLst>
        </pc:spChg>
        <pc:spChg chg="mod">
          <ac:chgData name="Sanjai Anbazhagan @ 4i Apps" userId="S::sanjai.a@4iapps.com::5f49cb10-c05c-44ae-b322-462b9f197af9" providerId="AD" clId="Web-{6687F6BA-CA9C-A149-0D53-0BBAE3BEABB4}" dt="2023-12-02T16:44:18.738" v="297" actId="20577"/>
          <ac:spMkLst>
            <pc:docMk/>
            <pc:sldMk cId="615892669" sldId="283"/>
            <ac:spMk id="11" creationId="{00000000-0000-0000-0000-000000000000}"/>
          </ac:spMkLst>
        </pc:spChg>
        <pc:spChg chg="mod">
          <ac:chgData name="Sanjai Anbazhagan @ 4i Apps" userId="S::sanjai.a@4iapps.com::5f49cb10-c05c-44ae-b322-462b9f197af9" providerId="AD" clId="Web-{6687F6BA-CA9C-A149-0D53-0BBAE3BEABB4}" dt="2023-12-02T16:43:27.784" v="291" actId="20577"/>
          <ac:spMkLst>
            <pc:docMk/>
            <pc:sldMk cId="615892669" sldId="283"/>
            <ac:spMk id="12" creationId="{00000000-0000-0000-0000-000000000000}"/>
          </ac:spMkLst>
        </pc:spChg>
        <pc:picChg chg="add del mod">
          <ac:chgData name="Sanjai Anbazhagan @ 4i Apps" userId="S::sanjai.a@4iapps.com::5f49cb10-c05c-44ae-b322-462b9f197af9" providerId="AD" clId="Web-{6687F6BA-CA9C-A149-0D53-0BBAE3BEABB4}" dt="2023-12-02T17:15:03.670" v="417"/>
          <ac:picMkLst>
            <pc:docMk/>
            <pc:sldMk cId="615892669" sldId="283"/>
            <ac:picMk id="2" creationId="{453B97CD-FA77-A198-C2DB-AFBEDC30BCA7}"/>
          </ac:picMkLst>
        </pc:picChg>
        <pc:picChg chg="add del">
          <ac:chgData name="Sanjai Anbazhagan @ 4i Apps" userId="S::sanjai.a@4iapps.com::5f49cb10-c05c-44ae-b322-462b9f197af9" providerId="AD" clId="Web-{6687F6BA-CA9C-A149-0D53-0BBAE3BEABB4}" dt="2023-12-02T17:15:00.451" v="416"/>
          <ac:picMkLst>
            <pc:docMk/>
            <pc:sldMk cId="615892669" sldId="283"/>
            <ac:picMk id="8" creationId="{DA470D65-D166-9390-A302-D2AFB46B481E}"/>
          </ac:picMkLst>
        </pc:picChg>
        <pc:picChg chg="mod">
          <ac:chgData name="Sanjai Anbazhagan @ 4i Apps" userId="S::sanjai.a@4iapps.com::5f49cb10-c05c-44ae-b322-462b9f197af9" providerId="AD" clId="Web-{6687F6BA-CA9C-A149-0D53-0BBAE3BEABB4}" dt="2023-12-02T16:44:03.269" v="295" actId="14100"/>
          <ac:picMkLst>
            <pc:docMk/>
            <pc:sldMk cId="615892669" sldId="283"/>
            <ac:picMk id="16" creationId="{308AE98C-42E4-B953-1AD2-41ECC0B5878F}"/>
          </ac:picMkLst>
        </pc:picChg>
        <pc:picChg chg="mod">
          <ac:chgData name="Sanjai Anbazhagan @ 4i Apps" userId="S::sanjai.a@4iapps.com::5f49cb10-c05c-44ae-b322-462b9f197af9" providerId="AD" clId="Web-{6687F6BA-CA9C-A149-0D53-0BBAE3BEABB4}" dt="2023-12-02T16:44:36.254" v="300" actId="1076"/>
          <ac:picMkLst>
            <pc:docMk/>
            <pc:sldMk cId="615892669" sldId="283"/>
            <ac:picMk id="17" creationId="{8A1B0A66-4560-77C5-9B9A-4BCD2FB50EC1}"/>
          </ac:picMkLst>
        </pc:picChg>
      </pc:sldChg>
      <pc:sldChg chg="addSp delSp modSp">
        <pc:chgData name="Sanjai Anbazhagan @ 4i Apps" userId="S::sanjai.a@4iapps.com::5f49cb10-c05c-44ae-b322-462b9f197af9" providerId="AD" clId="Web-{6687F6BA-CA9C-A149-0D53-0BBAE3BEABB4}" dt="2023-12-02T17:39:53.715" v="541" actId="14100"/>
        <pc:sldMkLst>
          <pc:docMk/>
          <pc:sldMk cId="4032864128" sldId="284"/>
        </pc:sldMkLst>
        <pc:spChg chg="mod">
          <ac:chgData name="Sanjai Anbazhagan @ 4i Apps" userId="S::sanjai.a@4iapps.com::5f49cb10-c05c-44ae-b322-462b9f197af9" providerId="AD" clId="Web-{6687F6BA-CA9C-A149-0D53-0BBAE3BEABB4}" dt="2023-12-02T16:48:50.700" v="316" actId="1076"/>
          <ac:spMkLst>
            <pc:docMk/>
            <pc:sldMk cId="4032864128" sldId="284"/>
            <ac:spMk id="5" creationId="{8F44E645-73C9-5A70-A99A-CEB424F5EB91}"/>
          </ac:spMkLst>
        </pc:spChg>
        <pc:spChg chg="mod">
          <ac:chgData name="Sanjai Anbazhagan @ 4i Apps" userId="S::sanjai.a@4iapps.com::5f49cb10-c05c-44ae-b322-462b9f197af9" providerId="AD" clId="Web-{6687F6BA-CA9C-A149-0D53-0BBAE3BEABB4}" dt="2023-12-02T16:56:27.182" v="326" actId="20577"/>
          <ac:spMkLst>
            <pc:docMk/>
            <pc:sldMk cId="4032864128" sldId="284"/>
            <ac:spMk id="7" creationId="{1750E31B-2BE0-E5B6-36D0-16895772F660}"/>
          </ac:spMkLst>
        </pc:spChg>
        <pc:picChg chg="add mod modCrop">
          <ac:chgData name="Sanjai Anbazhagan @ 4i Apps" userId="S::sanjai.a@4iapps.com::5f49cb10-c05c-44ae-b322-462b9f197af9" providerId="AD" clId="Web-{6687F6BA-CA9C-A149-0D53-0BBAE3BEABB4}" dt="2023-12-02T17:39:53.715" v="541" actId="14100"/>
          <ac:picMkLst>
            <pc:docMk/>
            <pc:sldMk cId="4032864128" sldId="284"/>
            <ac:picMk id="2" creationId="{ED7A8734-2015-4AA5-B973-AE89382E8DF5}"/>
          </ac:picMkLst>
        </pc:picChg>
        <pc:picChg chg="del mod modCrop">
          <ac:chgData name="Sanjai Anbazhagan @ 4i Apps" userId="S::sanjai.a@4iapps.com::5f49cb10-c05c-44ae-b322-462b9f197af9" providerId="AD" clId="Web-{6687F6BA-CA9C-A149-0D53-0BBAE3BEABB4}" dt="2023-12-02T17:38:32.885" v="536"/>
          <ac:picMkLst>
            <pc:docMk/>
            <pc:sldMk cId="4032864128" sldId="284"/>
            <ac:picMk id="3" creationId="{D98E0992-F055-8BB0-C92D-9D6320227F26}"/>
          </ac:picMkLst>
        </pc:picChg>
      </pc:sldChg>
      <pc:sldChg chg="addSp modSp">
        <pc:chgData name="Sanjai Anbazhagan @ 4i Apps" userId="S::sanjai.a@4iapps.com::5f49cb10-c05c-44ae-b322-462b9f197af9" providerId="AD" clId="Web-{6687F6BA-CA9C-A149-0D53-0BBAE3BEABB4}" dt="2023-12-02T16:06:55.326" v="113" actId="14100"/>
        <pc:sldMkLst>
          <pc:docMk/>
          <pc:sldMk cId="743152918" sldId="285"/>
        </pc:sldMkLst>
        <pc:spChg chg="add mod">
          <ac:chgData name="Sanjai Anbazhagan @ 4i Apps" userId="S::sanjai.a@4iapps.com::5f49cb10-c05c-44ae-b322-462b9f197af9" providerId="AD" clId="Web-{6687F6BA-CA9C-A149-0D53-0BBAE3BEABB4}" dt="2023-12-02T16:05:38.089" v="105" actId="1076"/>
          <ac:spMkLst>
            <pc:docMk/>
            <pc:sldMk cId="743152918" sldId="285"/>
            <ac:spMk id="3" creationId="{61E7A8D2-90FF-0624-EE02-136532812E92}"/>
          </ac:spMkLst>
        </pc:spChg>
        <pc:spChg chg="mod">
          <ac:chgData name="Sanjai Anbazhagan @ 4i Apps" userId="S::sanjai.a@4iapps.com::5f49cb10-c05c-44ae-b322-462b9f197af9" providerId="AD" clId="Web-{6687F6BA-CA9C-A149-0D53-0BBAE3BEABB4}" dt="2023-12-02T16:06:31.638" v="110" actId="14100"/>
          <ac:spMkLst>
            <pc:docMk/>
            <pc:sldMk cId="743152918" sldId="285"/>
            <ac:spMk id="6" creationId="{534CA11D-A36F-A6E2-B65C-A8ACFBE4D8C6}"/>
          </ac:spMkLst>
        </pc:spChg>
        <pc:spChg chg="add mod">
          <ac:chgData name="Sanjai Anbazhagan @ 4i Apps" userId="S::sanjai.a@4iapps.com::5f49cb10-c05c-44ae-b322-462b9f197af9" providerId="AD" clId="Web-{6687F6BA-CA9C-A149-0D53-0BBAE3BEABB4}" dt="2023-12-02T16:05:29.526" v="103" actId="1076"/>
          <ac:spMkLst>
            <pc:docMk/>
            <pc:sldMk cId="743152918" sldId="285"/>
            <ac:spMk id="7" creationId="{6D737A6D-6BA9-6D9B-473C-9CA32AFFEE28}"/>
          </ac:spMkLst>
        </pc:spChg>
        <pc:spChg chg="mod">
          <ac:chgData name="Sanjai Anbazhagan @ 4i Apps" userId="S::sanjai.a@4iapps.com::5f49cb10-c05c-44ae-b322-462b9f197af9" providerId="AD" clId="Web-{6687F6BA-CA9C-A149-0D53-0BBAE3BEABB4}" dt="2023-12-02T16:06:35.075" v="111" actId="14100"/>
          <ac:spMkLst>
            <pc:docMk/>
            <pc:sldMk cId="743152918" sldId="285"/>
            <ac:spMk id="8" creationId="{99D0087E-CE73-FDC8-0F62-A63DEC09AB1C}"/>
          </ac:spMkLst>
        </pc:spChg>
        <pc:spChg chg="mod">
          <ac:chgData name="Sanjai Anbazhagan @ 4i Apps" userId="S::sanjai.a@4iapps.com::5f49cb10-c05c-44ae-b322-462b9f197af9" providerId="AD" clId="Web-{6687F6BA-CA9C-A149-0D53-0BBAE3BEABB4}" dt="2023-12-02T16:06:49.419" v="112" actId="14100"/>
          <ac:spMkLst>
            <pc:docMk/>
            <pc:sldMk cId="743152918" sldId="285"/>
            <ac:spMk id="10" creationId="{BE4F7A90-C474-78CD-E3E1-69F3FECEBD21}"/>
          </ac:spMkLst>
        </pc:spChg>
        <pc:spChg chg="mod">
          <ac:chgData name="Sanjai Anbazhagan @ 4i Apps" userId="S::sanjai.a@4iapps.com::5f49cb10-c05c-44ae-b322-462b9f197af9" providerId="AD" clId="Web-{6687F6BA-CA9C-A149-0D53-0BBAE3BEABB4}" dt="2023-12-02T16:06:55.326" v="113" actId="14100"/>
          <ac:spMkLst>
            <pc:docMk/>
            <pc:sldMk cId="743152918" sldId="285"/>
            <ac:spMk id="13" creationId="{22EDF10E-9F18-2225-B614-2C90F49FB0F5}"/>
          </ac:spMkLst>
        </pc:spChg>
      </pc:sldChg>
      <pc:sldChg chg="addSp delSp modSp new del mod setBg">
        <pc:chgData name="Sanjai Anbazhagan @ 4i Apps" userId="S::sanjai.a@4iapps.com::5f49cb10-c05c-44ae-b322-462b9f197af9" providerId="AD" clId="Web-{6687F6BA-CA9C-A149-0D53-0BBAE3BEABB4}" dt="2023-12-02T17:40:01.997" v="542"/>
        <pc:sldMkLst>
          <pc:docMk/>
          <pc:sldMk cId="394908404" sldId="286"/>
        </pc:sldMkLst>
        <pc:spChg chg="add del">
          <ac:chgData name="Sanjai Anbazhagan @ 4i Apps" userId="S::sanjai.a@4iapps.com::5f49cb10-c05c-44ae-b322-462b9f197af9" providerId="AD" clId="Web-{6687F6BA-CA9C-A149-0D53-0BBAE3BEABB4}" dt="2023-12-02T17:35:45.051" v="519"/>
          <ac:spMkLst>
            <pc:docMk/>
            <pc:sldMk cId="394908404" sldId="286"/>
            <ac:spMk id="11" creationId="{0205D939-00C4-4F2E-9797-3170DD040D90}"/>
          </ac:spMkLst>
        </pc:spChg>
        <pc:spChg chg="add del">
          <ac:chgData name="Sanjai Anbazhagan @ 4i Apps" userId="S::sanjai.a@4iapps.com::5f49cb10-c05c-44ae-b322-462b9f197af9" providerId="AD" clId="Web-{6687F6BA-CA9C-A149-0D53-0BBAE3BEABB4}" dt="2023-12-02T17:35:45.051" v="519"/>
          <ac:spMkLst>
            <pc:docMk/>
            <pc:sldMk cId="394908404" sldId="286"/>
            <ac:spMk id="13" creationId="{38EE4E44-1403-472B-8C01-D354CB8F5AE7}"/>
          </ac:spMkLst>
        </pc:spChg>
        <pc:spChg chg="add del">
          <ac:chgData name="Sanjai Anbazhagan @ 4i Apps" userId="S::sanjai.a@4iapps.com::5f49cb10-c05c-44ae-b322-462b9f197af9" providerId="AD" clId="Web-{6687F6BA-CA9C-A149-0D53-0BBAE3BEABB4}" dt="2023-12-02T17:35:45.051" v="519"/>
          <ac:spMkLst>
            <pc:docMk/>
            <pc:sldMk cId="394908404" sldId="286"/>
            <ac:spMk id="15" creationId="{583CCE40-4C5F-42D3-86D9-7892AD1E98E3}"/>
          </ac:spMkLst>
        </pc:spChg>
        <pc:spChg chg="add del">
          <ac:chgData name="Sanjai Anbazhagan @ 4i Apps" userId="S::sanjai.a@4iapps.com::5f49cb10-c05c-44ae-b322-462b9f197af9" providerId="AD" clId="Web-{6687F6BA-CA9C-A149-0D53-0BBAE3BEABB4}" dt="2023-12-02T17:35:54.380" v="521"/>
          <ac:spMkLst>
            <pc:docMk/>
            <pc:sldMk cId="394908404" sldId="286"/>
            <ac:spMk id="17" creationId="{D99D2C73-08B0-4F6B-A8E9-4651E6BDBE48}"/>
          </ac:spMkLst>
        </pc:spChg>
        <pc:spChg chg="add del">
          <ac:chgData name="Sanjai Anbazhagan @ 4i Apps" userId="S::sanjai.a@4iapps.com::5f49cb10-c05c-44ae-b322-462b9f197af9" providerId="AD" clId="Web-{6687F6BA-CA9C-A149-0D53-0BBAE3BEABB4}" dt="2023-12-02T17:35:54.380" v="521"/>
          <ac:spMkLst>
            <pc:docMk/>
            <pc:sldMk cId="394908404" sldId="286"/>
            <ac:spMk id="18" creationId="{968DB88C-7EF2-487C-85D1-848F61F13E3F}"/>
          </ac:spMkLst>
        </pc:spChg>
        <pc:spChg chg="add">
          <ac:chgData name="Sanjai Anbazhagan @ 4i Apps" userId="S::sanjai.a@4iapps.com::5f49cb10-c05c-44ae-b322-462b9f197af9" providerId="AD" clId="Web-{6687F6BA-CA9C-A149-0D53-0BBAE3BEABB4}" dt="2023-12-02T17:35:54.396" v="522"/>
          <ac:spMkLst>
            <pc:docMk/>
            <pc:sldMk cId="394908404" sldId="286"/>
            <ac:spMk id="20" creationId="{80CCAACE-815D-4A79-875A-B7EFC28F7D2B}"/>
          </ac:spMkLst>
        </pc:spChg>
        <pc:picChg chg="add del mod modCrop">
          <ac:chgData name="Sanjai Anbazhagan @ 4i Apps" userId="S::sanjai.a@4iapps.com::5f49cb10-c05c-44ae-b322-462b9f197af9" providerId="AD" clId="Web-{6687F6BA-CA9C-A149-0D53-0BBAE3BEABB4}" dt="2023-12-02T17:24:48.328" v="461"/>
          <ac:picMkLst>
            <pc:docMk/>
            <pc:sldMk cId="394908404" sldId="286"/>
            <ac:picMk id="2" creationId="{4C8751A8-F310-0753-6054-6E75C446FC90}"/>
          </ac:picMkLst>
        </pc:picChg>
        <pc:picChg chg="add mod ord">
          <ac:chgData name="Sanjai Anbazhagan @ 4i Apps" userId="S::sanjai.a@4iapps.com::5f49cb10-c05c-44ae-b322-462b9f197af9" providerId="AD" clId="Web-{6687F6BA-CA9C-A149-0D53-0BBAE3BEABB4}" dt="2023-12-02T17:35:54.396" v="522"/>
          <ac:picMkLst>
            <pc:docMk/>
            <pc:sldMk cId="394908404" sldId="286"/>
            <ac:picMk id="3" creationId="{028C2F5E-BFA0-F565-A743-C9539A4A4B03}"/>
          </ac:picMkLst>
        </pc:picChg>
        <pc:picChg chg="add del mod modCrop">
          <ac:chgData name="Sanjai Anbazhagan @ 4i Apps" userId="S::sanjai.a@4iapps.com::5f49cb10-c05c-44ae-b322-462b9f197af9" providerId="AD" clId="Web-{6687F6BA-CA9C-A149-0D53-0BBAE3BEABB4}" dt="2023-12-02T17:28:59.023" v="478"/>
          <ac:picMkLst>
            <pc:docMk/>
            <pc:sldMk cId="394908404" sldId="286"/>
            <ac:picMk id="4" creationId="{AFD3B0FA-C6BA-5C78-3BAB-FE7D3B906608}"/>
          </ac:picMkLst>
        </pc:picChg>
        <pc:picChg chg="add del mod modCrop">
          <ac:chgData name="Sanjai Anbazhagan @ 4i Apps" userId="S::sanjai.a@4iapps.com::5f49cb10-c05c-44ae-b322-462b9f197af9" providerId="AD" clId="Web-{6687F6BA-CA9C-A149-0D53-0BBAE3BEABB4}" dt="2023-12-02T17:32:30.249" v="501"/>
          <ac:picMkLst>
            <pc:docMk/>
            <pc:sldMk cId="394908404" sldId="286"/>
            <ac:picMk id="5" creationId="{852FE4AB-634A-B1E0-F079-4B675FB9BFE4}"/>
          </ac:picMkLst>
        </pc:picChg>
        <pc:picChg chg="add mod modCrop">
          <ac:chgData name="Sanjai Anbazhagan @ 4i Apps" userId="S::sanjai.a@4iapps.com::5f49cb10-c05c-44ae-b322-462b9f197af9" providerId="AD" clId="Web-{6687F6BA-CA9C-A149-0D53-0BBAE3BEABB4}" dt="2023-12-02T17:36:19.693" v="524"/>
          <ac:picMkLst>
            <pc:docMk/>
            <pc:sldMk cId="394908404" sldId="286"/>
            <ac:picMk id="6" creationId="{02599DC7-3701-5DBA-D597-BA163505104E}"/>
          </ac:picMkLst>
        </pc:picChg>
      </pc:sldChg>
      <pc:sldChg chg="new del">
        <pc:chgData name="Sanjai Anbazhagan @ 4i Apps" userId="S::sanjai.a@4iapps.com::5f49cb10-c05c-44ae-b322-462b9f197af9" providerId="AD" clId="Web-{6687F6BA-CA9C-A149-0D53-0BBAE3BEABB4}" dt="2023-12-02T17:30:26.651" v="485"/>
        <pc:sldMkLst>
          <pc:docMk/>
          <pc:sldMk cId="3181282308" sldId="287"/>
        </pc:sldMkLst>
      </pc:sldChg>
      <pc:sldChg chg="add del replId">
        <pc:chgData name="Sanjai Anbazhagan @ 4i Apps" userId="S::sanjai.a@4iapps.com::5f49cb10-c05c-44ae-b322-462b9f197af9" providerId="AD" clId="Web-{6687F6BA-CA9C-A149-0D53-0BBAE3BEABB4}" dt="2023-12-02T17:29:28.509" v="480"/>
        <pc:sldMkLst>
          <pc:docMk/>
          <pc:sldMk cId="3318256990" sldId="287"/>
        </pc:sldMkLst>
      </pc:sldChg>
    </pc:docChg>
  </pc:docChgLst>
  <pc:docChgLst>
    <pc:chgData name="Sanjai Anbazhagan @ 4i Apps" userId="S::sanjai.a@4iapps.com::5f49cb10-c05c-44ae-b322-462b9f197af9" providerId="AD" clId="Web-{B4A7A048-DBAE-45D1-A22F-711733B784E6}"/>
    <pc:docChg chg="modSld">
      <pc:chgData name="Sanjai Anbazhagan @ 4i Apps" userId="S::sanjai.a@4iapps.com::5f49cb10-c05c-44ae-b322-462b9f197af9" providerId="AD" clId="Web-{B4A7A048-DBAE-45D1-A22F-711733B784E6}" dt="2023-12-03T09:53:15.608" v="115" actId="1076"/>
      <pc:docMkLst>
        <pc:docMk/>
      </pc:docMkLst>
      <pc:sldChg chg="modSp">
        <pc:chgData name="Sanjai Anbazhagan @ 4i Apps" userId="S::sanjai.a@4iapps.com::5f49cb10-c05c-44ae-b322-462b9f197af9" providerId="AD" clId="Web-{B4A7A048-DBAE-45D1-A22F-711733B784E6}" dt="2023-12-03T09:53:15.608" v="115" actId="1076"/>
        <pc:sldMkLst>
          <pc:docMk/>
          <pc:sldMk cId="0" sldId="269"/>
        </pc:sldMkLst>
        <pc:spChg chg="mod">
          <ac:chgData name="Sanjai Anbazhagan @ 4i Apps" userId="S::sanjai.a@4iapps.com::5f49cb10-c05c-44ae-b322-462b9f197af9" providerId="AD" clId="Web-{B4A7A048-DBAE-45D1-A22F-711733B784E6}" dt="2023-12-03T09:52:46.264" v="113" actId="1076"/>
          <ac:spMkLst>
            <pc:docMk/>
            <pc:sldMk cId="0" sldId="269"/>
            <ac:spMk id="3" creationId="{0F80C086-F3AA-C871-4A09-D0D4C96647F0}"/>
          </ac:spMkLst>
        </pc:spChg>
        <pc:spChg chg="mod">
          <ac:chgData name="Sanjai Anbazhagan @ 4i Apps" userId="S::sanjai.a@4iapps.com::5f49cb10-c05c-44ae-b322-462b9f197af9" providerId="AD" clId="Web-{B4A7A048-DBAE-45D1-A22F-711733B784E6}" dt="2023-12-03T09:52:17.435" v="109" actId="1076"/>
          <ac:spMkLst>
            <pc:docMk/>
            <pc:sldMk cId="0" sldId="269"/>
            <ac:spMk id="4" creationId="{00000000-0000-0000-0000-000000000000}"/>
          </ac:spMkLst>
        </pc:spChg>
        <pc:spChg chg="mod">
          <ac:chgData name="Sanjai Anbazhagan @ 4i Apps" userId="S::sanjai.a@4iapps.com::5f49cb10-c05c-44ae-b322-462b9f197af9" providerId="AD" clId="Web-{B4A7A048-DBAE-45D1-A22F-711733B784E6}" dt="2023-12-03T09:52:39.139" v="112" actId="1076"/>
          <ac:spMkLst>
            <pc:docMk/>
            <pc:sldMk cId="0" sldId="269"/>
            <ac:spMk id="13" creationId="{E692BC4E-0D4A-DF61-1D9E-E01CE1C0B918}"/>
          </ac:spMkLst>
        </pc:spChg>
        <pc:picChg chg="mod">
          <ac:chgData name="Sanjai Anbazhagan @ 4i Apps" userId="S::sanjai.a@4iapps.com::5f49cb10-c05c-44ae-b322-462b9f197af9" providerId="AD" clId="Web-{B4A7A048-DBAE-45D1-A22F-711733B784E6}" dt="2023-12-03T09:53:15.608" v="115" actId="1076"/>
          <ac:picMkLst>
            <pc:docMk/>
            <pc:sldMk cId="0" sldId="269"/>
            <ac:picMk id="10" creationId="{D7A136E8-9C07-2A5C-3866-3E200A7D75B3}"/>
          </ac:picMkLst>
        </pc:picChg>
      </pc:sldChg>
      <pc:sldChg chg="addSp delSp modSp">
        <pc:chgData name="Sanjai Anbazhagan @ 4i Apps" userId="S::sanjai.a@4iapps.com::5f49cb10-c05c-44ae-b322-462b9f197af9" providerId="AD" clId="Web-{B4A7A048-DBAE-45D1-A22F-711733B784E6}" dt="2023-12-03T09:48:57.992" v="88" actId="1076"/>
        <pc:sldMkLst>
          <pc:docMk/>
          <pc:sldMk cId="510171910" sldId="280"/>
        </pc:sldMkLst>
        <pc:spChg chg="add mod">
          <ac:chgData name="Sanjai Anbazhagan @ 4i Apps" userId="S::sanjai.a@4iapps.com::5f49cb10-c05c-44ae-b322-462b9f197af9" providerId="AD" clId="Web-{B4A7A048-DBAE-45D1-A22F-711733B784E6}" dt="2023-12-03T09:43:30.656" v="65" actId="1076"/>
          <ac:spMkLst>
            <pc:docMk/>
            <pc:sldMk cId="510171910" sldId="280"/>
            <ac:spMk id="2" creationId="{993BC4B5-48DB-21BF-595F-6F6278477841}"/>
          </ac:spMkLst>
        </pc:spChg>
        <pc:spChg chg="add mod">
          <ac:chgData name="Sanjai Anbazhagan @ 4i Apps" userId="S::sanjai.a@4iapps.com::5f49cb10-c05c-44ae-b322-462b9f197af9" providerId="AD" clId="Web-{B4A7A048-DBAE-45D1-A22F-711733B784E6}" dt="2023-12-03T09:44:03.750" v="69" actId="1076"/>
          <ac:spMkLst>
            <pc:docMk/>
            <pc:sldMk cId="510171910" sldId="280"/>
            <ac:spMk id="3" creationId="{03033C03-BF30-EF77-1EF4-F11804BCB08F}"/>
          </ac:spMkLst>
        </pc:spChg>
        <pc:spChg chg="mod">
          <ac:chgData name="Sanjai Anbazhagan @ 4i Apps" userId="S::sanjai.a@4iapps.com::5f49cb10-c05c-44ae-b322-462b9f197af9" providerId="AD" clId="Web-{B4A7A048-DBAE-45D1-A22F-711733B784E6}" dt="2023-12-03T09:43:40.453" v="66" actId="14100"/>
          <ac:spMkLst>
            <pc:docMk/>
            <pc:sldMk cId="510171910" sldId="280"/>
            <ac:spMk id="4" creationId="{48547608-339D-B60E-5BA5-BC668A48D1D5}"/>
          </ac:spMkLst>
        </pc:spChg>
        <pc:spChg chg="mod">
          <ac:chgData name="Sanjai Anbazhagan @ 4i Apps" userId="S::sanjai.a@4iapps.com::5f49cb10-c05c-44ae-b322-462b9f197af9" providerId="AD" clId="Web-{B4A7A048-DBAE-45D1-A22F-711733B784E6}" dt="2023-12-03T09:43:49.203" v="67" actId="14100"/>
          <ac:spMkLst>
            <pc:docMk/>
            <pc:sldMk cId="510171910" sldId="280"/>
            <ac:spMk id="6" creationId="{CB54A0D2-6185-528C-1830-E64FCCC75F3F}"/>
          </ac:spMkLst>
        </pc:spChg>
        <pc:spChg chg="mod">
          <ac:chgData name="Sanjai Anbazhagan @ 4i Apps" userId="S::sanjai.a@4iapps.com::5f49cb10-c05c-44ae-b322-462b9f197af9" providerId="AD" clId="Web-{B4A7A048-DBAE-45D1-A22F-711733B784E6}" dt="2023-12-03T09:41:42.309" v="49" actId="1076"/>
          <ac:spMkLst>
            <pc:docMk/>
            <pc:sldMk cId="510171910" sldId="280"/>
            <ac:spMk id="9" creationId="{A8293AA3-2AF7-853A-6CA9-4464B9B59B79}"/>
          </ac:spMkLst>
        </pc:spChg>
        <pc:spChg chg="mod">
          <ac:chgData name="Sanjai Anbazhagan @ 4i Apps" userId="S::sanjai.a@4iapps.com::5f49cb10-c05c-44ae-b322-462b9f197af9" providerId="AD" clId="Web-{B4A7A048-DBAE-45D1-A22F-711733B784E6}" dt="2023-12-03T09:43:53.985" v="68" actId="1076"/>
          <ac:spMkLst>
            <pc:docMk/>
            <pc:sldMk cId="510171910" sldId="280"/>
            <ac:spMk id="10" creationId="{A769E5C4-2365-70D9-E085-90D885CBB5E4}"/>
          </ac:spMkLst>
        </pc:spChg>
        <pc:picChg chg="add mod">
          <ac:chgData name="Sanjai Anbazhagan @ 4i Apps" userId="S::sanjai.a@4iapps.com::5f49cb10-c05c-44ae-b322-462b9f197af9" providerId="AD" clId="Web-{B4A7A048-DBAE-45D1-A22F-711733B784E6}" dt="2023-12-03T09:45:19.002" v="74" actId="1076"/>
          <ac:picMkLst>
            <pc:docMk/>
            <pc:sldMk cId="510171910" sldId="280"/>
            <ac:picMk id="5" creationId="{A2D7A6FA-E6C5-F1C6-4E95-0F91BB33E2FD}"/>
          </ac:picMkLst>
        </pc:picChg>
        <pc:picChg chg="add del mod">
          <ac:chgData name="Sanjai Anbazhagan @ 4i Apps" userId="S::sanjai.a@4iapps.com::5f49cb10-c05c-44ae-b322-462b9f197af9" providerId="AD" clId="Web-{B4A7A048-DBAE-45D1-A22F-711733B784E6}" dt="2023-12-03T09:48:36.492" v="80"/>
          <ac:picMkLst>
            <pc:docMk/>
            <pc:sldMk cId="510171910" sldId="280"/>
            <ac:picMk id="7" creationId="{4B19417D-C525-8DC4-67A8-B86AD4152336}"/>
          </ac:picMkLst>
        </pc:picChg>
        <pc:picChg chg="add mod">
          <ac:chgData name="Sanjai Anbazhagan @ 4i Apps" userId="S::sanjai.a@4iapps.com::5f49cb10-c05c-44ae-b322-462b9f197af9" providerId="AD" clId="Web-{B4A7A048-DBAE-45D1-A22F-711733B784E6}" dt="2023-12-03T09:48:57.992" v="88" actId="1076"/>
          <ac:picMkLst>
            <pc:docMk/>
            <pc:sldMk cId="510171910" sldId="280"/>
            <ac:picMk id="8" creationId="{B039DA93-B3C6-7AEC-9897-0F2279C4DE7E}"/>
          </ac:picMkLst>
        </pc:picChg>
        <pc:picChg chg="mod modCrop">
          <ac:chgData name="Sanjai Anbazhagan @ 4i Apps" userId="S::sanjai.a@4iapps.com::5f49cb10-c05c-44ae-b322-462b9f197af9" providerId="AD" clId="Web-{B4A7A048-DBAE-45D1-A22F-711733B784E6}" dt="2023-12-03T09:38:35.852" v="12"/>
          <ac:picMkLst>
            <pc:docMk/>
            <pc:sldMk cId="510171910" sldId="280"/>
            <ac:picMk id="20" creationId="{531168EE-4B9C-F0FD-A9F0-48BB57104A41}"/>
          </ac:picMkLst>
        </pc:picChg>
      </pc:sldChg>
      <pc:sldChg chg="addSp modSp">
        <pc:chgData name="Sanjai Anbazhagan @ 4i Apps" userId="S::sanjai.a@4iapps.com::5f49cb10-c05c-44ae-b322-462b9f197af9" providerId="AD" clId="Web-{B4A7A048-DBAE-45D1-A22F-711733B784E6}" dt="2023-12-03T09:51:34.496" v="105" actId="1076"/>
        <pc:sldMkLst>
          <pc:docMk/>
          <pc:sldMk cId="4032864128" sldId="284"/>
        </pc:sldMkLst>
        <pc:picChg chg="add mod">
          <ac:chgData name="Sanjai Anbazhagan @ 4i Apps" userId="S::sanjai.a@4iapps.com::5f49cb10-c05c-44ae-b322-462b9f197af9" providerId="AD" clId="Web-{B4A7A048-DBAE-45D1-A22F-711733B784E6}" dt="2023-12-03T09:51:34.496" v="105" actId="1076"/>
          <ac:picMkLst>
            <pc:docMk/>
            <pc:sldMk cId="4032864128" sldId="284"/>
            <ac:picMk id="3" creationId="{267482F3-065F-DB8C-99A7-6B647CEDC35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7B5DAFA-2755-44F3-B5EC-B1B53D7CE958}" type="datetimeFigureOut">
              <a:t>1/25/2024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F37F021B-B347-4ABF-AB8A-50D1F077B3F7}" type="slidenum">
              <a:t>‹#›</a:t>
            </a:fld>
            <a:endParaRPr lang="en-US"/>
          </a:p>
        </p:txBody>
      </p:sp>
    </p:spTree>
    <p:extLst>
      <p:ext uri="{BB962C8B-B14F-4D97-AF65-F5344CB8AC3E}">
        <p14:creationId xmlns:p14="http://schemas.microsoft.com/office/powerpoint/2010/main" val="235432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743232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09246-4FAA-7125-7920-0D13C9DF2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4CDFD-407D-24A7-5C07-452009F912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995F9-E8C0-F510-97C4-390DBCF6A0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7C50BE-A9C3-FD6D-A278-618723E6A7B7}"/>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814934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039214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6358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527493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jpe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 Id="rId9" Type="http://schemas.openxmlformats.org/officeDocument/2006/relationships/image" Target="../media/image63.sv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svg"/><Relationship Id="rId10" Type="http://schemas.openxmlformats.org/officeDocument/2006/relationships/image" Target="../media/image72.jpeg"/><Relationship Id="rId4" Type="http://schemas.openxmlformats.org/officeDocument/2006/relationships/image" Target="../media/image66.png"/><Relationship Id="rId9" Type="http://schemas.openxmlformats.org/officeDocument/2006/relationships/image" Target="../media/image71.sv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5.jpeg"/><Relationship Id="rId4" Type="http://schemas.openxmlformats.org/officeDocument/2006/relationships/image" Target="../media/image74.svg"/></Relationships>
</file>

<file path=ppt/slides/_rels/slide19.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1.jpeg"/><Relationship Id="rId4" Type="http://schemas.openxmlformats.org/officeDocument/2006/relationships/image" Target="../media/image80.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pic>
        <p:nvPicPr>
          <p:cNvPr id="4" name="Image 0" descr="A pie chart on a computer screen&#10;&#10;Description automatically generated"/>
          <p:cNvPicPr>
            <a:picLocks noChangeAspect="1"/>
          </p:cNvPicPr>
          <p:nvPr/>
        </p:nvPicPr>
        <p:blipFill rotWithShape="1">
          <a:blip r:embed="rId3"/>
          <a:srcRect l="21959" r="-258" b="-147"/>
          <a:stretch/>
        </p:blipFill>
        <p:spPr>
          <a:xfrm>
            <a:off x="2407" y="0"/>
            <a:ext cx="3664619" cy="8241655"/>
          </a:xfrm>
          <a:prstGeom prst="rect">
            <a:avLst/>
          </a:prstGeom>
        </p:spPr>
      </p:pic>
      <p:sp>
        <p:nvSpPr>
          <p:cNvPr id="6" name="Text 3"/>
          <p:cNvSpPr/>
          <p:nvPr/>
        </p:nvSpPr>
        <p:spPr>
          <a:xfrm>
            <a:off x="4647248" y="2587466"/>
            <a:ext cx="8993505" cy="1979295"/>
          </a:xfrm>
          <a:prstGeom prst="rect">
            <a:avLst/>
          </a:prstGeom>
          <a:noFill/>
          <a:ln/>
        </p:spPr>
        <p:txBody>
          <a:bodyPr wrap="square" lIns="91440" tIns="45720" rIns="91440" bIns="45720" rtlCol="0" anchor="t"/>
          <a:lstStyle/>
          <a:p>
            <a:pPr marL="0" indent="0" algn="ctr">
              <a:lnSpc>
                <a:spcPts val="7793"/>
              </a:lnSpc>
              <a:buNone/>
            </a:pPr>
            <a:r>
              <a:rPr lang="en-US" sz="6200" dirty="0">
                <a:solidFill>
                  <a:srgbClr val="D6E5EF"/>
                </a:solidFill>
                <a:latin typeface="Roboto Slab"/>
                <a:ea typeface="Roboto Slab"/>
                <a:cs typeface="Roboto Slab"/>
              </a:rPr>
              <a:t>Power BI Presentation on OTT Platforms</a:t>
            </a:r>
            <a:endParaRPr lang="en-US" sz="6235" dirty="0"/>
          </a:p>
        </p:txBody>
      </p:sp>
      <p:sp>
        <p:nvSpPr>
          <p:cNvPr id="8" name="Text 5"/>
          <p:cNvSpPr/>
          <p:nvPr/>
        </p:nvSpPr>
        <p:spPr>
          <a:xfrm>
            <a:off x="3937385" y="6781179"/>
            <a:ext cx="5744979" cy="1180304"/>
          </a:xfrm>
          <a:prstGeom prst="rect">
            <a:avLst/>
          </a:prstGeom>
          <a:noFill/>
          <a:ln/>
        </p:spPr>
        <p:txBody>
          <a:bodyPr wrap="none" lIns="91440" tIns="45720" rIns="91440" bIns="45720" rtlCol="0" anchor="t"/>
          <a:lstStyle/>
          <a:p>
            <a:pPr>
              <a:lnSpc>
                <a:spcPts val="3325"/>
              </a:lnSpc>
            </a:pPr>
            <a:r>
              <a:rPr lang="en-US" sz="2200" dirty="0">
                <a:solidFill>
                  <a:srgbClr val="D6E5EF"/>
                </a:solidFill>
                <a:latin typeface="Roboto"/>
                <a:ea typeface="Roboto"/>
                <a:cs typeface="Roboto"/>
              </a:rPr>
              <a:t>Sanjai Anbazhagan (1554)</a:t>
            </a:r>
            <a:endParaRPr lang="en-US" sz="2200" dirty="0">
              <a:solidFill>
                <a:srgbClr val="000000"/>
              </a:solidFill>
              <a:latin typeface="Calibri" panose="020F0502020204030204"/>
              <a:ea typeface="Roboto"/>
              <a:cs typeface="Calibri" panose="020F0502020204030204"/>
            </a:endParaRPr>
          </a:p>
          <a:p>
            <a:r>
              <a:rPr lang="en-US" sz="2200" dirty="0">
                <a:solidFill>
                  <a:srgbClr val="D6E5EF"/>
                </a:solidFill>
                <a:latin typeface="Roboto"/>
                <a:ea typeface="Roboto"/>
                <a:cs typeface="Roboto"/>
              </a:rPr>
              <a:t>Associate Technical Consultant</a:t>
            </a:r>
          </a:p>
          <a:p>
            <a:r>
              <a:rPr lang="en-US" sz="2200" dirty="0">
                <a:solidFill>
                  <a:srgbClr val="D6E5EF"/>
                </a:solidFill>
                <a:latin typeface="Roboto"/>
                <a:ea typeface="Roboto"/>
                <a:cs typeface="Roboto"/>
              </a:rPr>
              <a:t>PD - Enterprise Analytics and Data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4" name="Text 2">
            <a:extLst>
              <a:ext uri="{FF2B5EF4-FFF2-40B4-BE49-F238E27FC236}">
                <a16:creationId xmlns:a16="http://schemas.microsoft.com/office/drawing/2014/main" id="{EB2DC69A-A350-576F-3CE7-9D298B8771DB}"/>
              </a:ext>
            </a:extLst>
          </p:cNvPr>
          <p:cNvSpPr/>
          <p:nvPr/>
        </p:nvSpPr>
        <p:spPr>
          <a:xfrm>
            <a:off x="989648" y="809933"/>
            <a:ext cx="3930981" cy="824746"/>
          </a:xfrm>
          <a:prstGeom prst="rect">
            <a:avLst/>
          </a:prstGeom>
          <a:noFill/>
          <a:ln/>
        </p:spPr>
        <p:txBody>
          <a:bodyPr wrap="none" lIns="91440" tIns="45720" rIns="91440" bIns="45720" rtlCol="0" anchor="t"/>
          <a:lstStyle/>
          <a:p>
            <a:pPr marL="0" indent="0" algn="just">
              <a:lnSpc>
                <a:spcPts val="6494"/>
              </a:lnSpc>
              <a:buNone/>
            </a:pPr>
            <a:r>
              <a:rPr lang="en-US" sz="4150">
                <a:solidFill>
                  <a:srgbClr val="D6E5EF"/>
                </a:solidFill>
                <a:latin typeface="Roboto Slab"/>
                <a:ea typeface="Roboto Slab"/>
                <a:cs typeface="Roboto Slab"/>
              </a:rPr>
              <a:t>DAX Functions</a:t>
            </a:r>
          </a:p>
        </p:txBody>
      </p:sp>
      <p:pic>
        <p:nvPicPr>
          <p:cNvPr id="6" name="Graphic 5" descr="Calculator outline">
            <a:extLst>
              <a:ext uri="{FF2B5EF4-FFF2-40B4-BE49-F238E27FC236}">
                <a16:creationId xmlns:a16="http://schemas.microsoft.com/office/drawing/2014/main" id="{3E72902E-EF6D-4112-5DF7-9E158AC648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1715" y="1008528"/>
            <a:ext cx="565487" cy="565486"/>
          </a:xfrm>
          <a:prstGeom prst="rect">
            <a:avLst/>
          </a:prstGeom>
        </p:spPr>
      </p:pic>
      <p:sp>
        <p:nvSpPr>
          <p:cNvPr id="8" name="Text 3">
            <a:extLst>
              <a:ext uri="{FF2B5EF4-FFF2-40B4-BE49-F238E27FC236}">
                <a16:creationId xmlns:a16="http://schemas.microsoft.com/office/drawing/2014/main" id="{2C9EC33C-A014-C5D4-11A5-547F7AFF32D1}"/>
              </a:ext>
            </a:extLst>
          </p:cNvPr>
          <p:cNvSpPr/>
          <p:nvPr/>
        </p:nvSpPr>
        <p:spPr>
          <a:xfrm>
            <a:off x="989648" y="1785966"/>
            <a:ext cx="9343129" cy="1266944"/>
          </a:xfrm>
          <a:prstGeom prst="rect">
            <a:avLst/>
          </a:prstGeom>
          <a:noFill/>
          <a:ln/>
        </p:spPr>
        <p:txBody>
          <a:bodyPr wrap="square" lIns="91440" tIns="45720" rIns="91440" bIns="45720" rtlCol="0" anchor="t"/>
          <a:lstStyle/>
          <a:p>
            <a:pPr algn="just">
              <a:lnSpc>
                <a:spcPts val="3325"/>
              </a:lnSpc>
            </a:pPr>
            <a:r>
              <a:rPr lang="en-US" sz="2200" dirty="0">
                <a:solidFill>
                  <a:srgbClr val="D6E5EF"/>
                </a:solidFill>
                <a:latin typeface="Roboto"/>
                <a:ea typeface="Roboto"/>
                <a:cs typeface="Roboto"/>
              </a:rPr>
              <a:t>DAX (Data Analysis Expressions) is a formula language facilitates the creation of custom calculations, allowing users to define complex calculations, manipulate data, and create dynamic measures.</a:t>
            </a:r>
            <a:endParaRPr lang="en-US" sz="2200" dirty="0">
              <a:latin typeface="Roboto"/>
              <a:ea typeface="Roboto"/>
              <a:cs typeface="Roboto"/>
            </a:endParaRPr>
          </a:p>
        </p:txBody>
      </p:sp>
      <p:sp>
        <p:nvSpPr>
          <p:cNvPr id="9" name="TextBox 8">
            <a:extLst>
              <a:ext uri="{FF2B5EF4-FFF2-40B4-BE49-F238E27FC236}">
                <a16:creationId xmlns:a16="http://schemas.microsoft.com/office/drawing/2014/main" id="{70F14119-E1B9-2DEA-F17D-234CA402E6F8}"/>
              </a:ext>
            </a:extLst>
          </p:cNvPr>
          <p:cNvSpPr txBox="1"/>
          <p:nvPr/>
        </p:nvSpPr>
        <p:spPr>
          <a:xfrm>
            <a:off x="995082" y="3583287"/>
            <a:ext cx="9412941"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200" dirty="0">
                <a:solidFill>
                  <a:srgbClr val="D6E5EF"/>
                </a:solidFill>
                <a:latin typeface="Roboto"/>
              </a:rPr>
              <a:t>CALCULATE can be used to modify the filter context of a calculation by applying one or more filters based on specific conditions or criteria.</a:t>
            </a:r>
            <a:r>
              <a:rPr lang="en-US" sz="2200" dirty="0">
                <a:solidFill>
                  <a:srgbClr val="D6E5EF"/>
                </a:solidFill>
                <a:latin typeface="Roboto"/>
                <a:ea typeface="Roboto"/>
                <a:cs typeface="Roboto"/>
              </a:rPr>
              <a:t>​</a:t>
            </a:r>
          </a:p>
          <a:p>
            <a:pPr marL="342900" indent="-342900" algn="just">
              <a:buFont typeface="Arial"/>
              <a:buChar char="•"/>
            </a:pPr>
            <a:endParaRPr lang="en-US" sz="2200" dirty="0">
              <a:solidFill>
                <a:srgbClr val="D6E5EF"/>
              </a:solidFill>
              <a:latin typeface="Roboto"/>
              <a:ea typeface="Roboto"/>
              <a:cs typeface="Roboto"/>
            </a:endParaRPr>
          </a:p>
          <a:p>
            <a:pPr marL="342900" indent="-342900" algn="just">
              <a:buFont typeface="Arial"/>
              <a:buChar char="•"/>
            </a:pPr>
            <a:r>
              <a:rPr lang="en-US" sz="2200" dirty="0">
                <a:solidFill>
                  <a:srgbClr val="D6E5EF"/>
                </a:solidFill>
                <a:latin typeface="Roboto"/>
                <a:ea typeface="Roboto"/>
                <a:cs typeface="Roboto"/>
              </a:rPr>
              <a:t>DATEDIFF calculates the difference between two dates, returning the result in a specified time unit.</a:t>
            </a:r>
          </a:p>
          <a:p>
            <a:pPr marL="342900" indent="-342900" algn="just">
              <a:buFont typeface="Arial"/>
              <a:buChar char="•"/>
            </a:pPr>
            <a:endParaRPr lang="en-US" sz="2200" dirty="0">
              <a:solidFill>
                <a:srgbClr val="D6E5EF"/>
              </a:solidFill>
              <a:latin typeface="Roboto"/>
              <a:ea typeface="Roboto"/>
              <a:cs typeface="Roboto"/>
            </a:endParaRPr>
          </a:p>
          <a:p>
            <a:pPr marL="342900" indent="-342900" algn="just">
              <a:buFont typeface="Arial"/>
              <a:buChar char="•"/>
            </a:pPr>
            <a:r>
              <a:rPr lang="en-US" sz="2200" dirty="0">
                <a:solidFill>
                  <a:srgbClr val="D6E5EF"/>
                </a:solidFill>
                <a:latin typeface="Roboto"/>
                <a:ea typeface="Roboto"/>
                <a:cs typeface="Roboto"/>
              </a:rPr>
              <a:t>IF ELSE conditional logic that returns one value if a condition is true and another value if it's false.</a:t>
            </a:r>
          </a:p>
          <a:p>
            <a:pPr marL="342900" indent="-342900" algn="just">
              <a:buFont typeface="Arial"/>
              <a:buChar char="•"/>
            </a:pPr>
            <a:endParaRPr lang="en-US" sz="2200" dirty="0">
              <a:solidFill>
                <a:srgbClr val="D6E5EF"/>
              </a:solidFill>
              <a:latin typeface="Roboto"/>
              <a:ea typeface="Roboto"/>
              <a:cs typeface="Roboto"/>
            </a:endParaRPr>
          </a:p>
          <a:p>
            <a:pPr marL="342900" indent="-342900" algn="just">
              <a:buFont typeface="Arial"/>
              <a:buChar char="•"/>
            </a:pPr>
            <a:r>
              <a:rPr lang="en-US" sz="2200" dirty="0">
                <a:solidFill>
                  <a:srgbClr val="D6E5EF"/>
                </a:solidFill>
                <a:latin typeface="Roboto"/>
                <a:ea typeface="Roboto"/>
                <a:cs typeface="Roboto"/>
              </a:rPr>
              <a:t>FIND &amp; REPLACE locates the position of a substring within a text string and replaces it with another specified substring.</a:t>
            </a:r>
          </a:p>
        </p:txBody>
      </p:sp>
      <p:pic>
        <p:nvPicPr>
          <p:cNvPr id="3" name="Picture 2" descr="A screen shot of a computer&#10;&#10;Description automatically generated">
            <a:extLst>
              <a:ext uri="{FF2B5EF4-FFF2-40B4-BE49-F238E27FC236}">
                <a16:creationId xmlns:a16="http://schemas.microsoft.com/office/drawing/2014/main" id="{BD8A30B7-B500-5DFF-0805-7A48E7CEA590}"/>
              </a:ext>
            </a:extLst>
          </p:cNvPr>
          <p:cNvPicPr>
            <a:picLocks noChangeAspect="1"/>
          </p:cNvPicPr>
          <p:nvPr/>
        </p:nvPicPr>
        <p:blipFill>
          <a:blip r:embed="rId4"/>
          <a:stretch>
            <a:fillRect/>
          </a:stretch>
        </p:blipFill>
        <p:spPr>
          <a:xfrm>
            <a:off x="10989646" y="5379"/>
            <a:ext cx="4105881" cy="8226627"/>
          </a:xfrm>
          <a:prstGeom prst="rect">
            <a:avLst/>
          </a:prstGeom>
        </p:spPr>
      </p:pic>
      <p:pic>
        <p:nvPicPr>
          <p:cNvPr id="5" name="Picture 4" descr="A computer screen with a yellow circle&#10;&#10;Description automatically generated">
            <a:extLst>
              <a:ext uri="{FF2B5EF4-FFF2-40B4-BE49-F238E27FC236}">
                <a16:creationId xmlns:a16="http://schemas.microsoft.com/office/drawing/2014/main" id="{6BB459DB-0944-706F-5E9D-5E990CC6A48E}"/>
              </a:ext>
            </a:extLst>
          </p:cNvPr>
          <p:cNvPicPr>
            <a:picLocks noChangeAspect="1"/>
          </p:cNvPicPr>
          <p:nvPr/>
        </p:nvPicPr>
        <p:blipFill>
          <a:blip r:embed="rId5"/>
          <a:stretch>
            <a:fillRect/>
          </a:stretch>
        </p:blipFill>
        <p:spPr>
          <a:xfrm>
            <a:off x="11762374" y="2859005"/>
            <a:ext cx="2523622" cy="2523622"/>
          </a:xfrm>
          <a:prstGeom prst="rect">
            <a:avLst/>
          </a:prstGeom>
        </p:spPr>
      </p:pic>
    </p:spTree>
    <p:extLst>
      <p:ext uri="{BB962C8B-B14F-4D97-AF65-F5344CB8AC3E}">
        <p14:creationId xmlns:p14="http://schemas.microsoft.com/office/powerpoint/2010/main" val="2991755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5" name="Text 9">
            <a:extLst>
              <a:ext uri="{FF2B5EF4-FFF2-40B4-BE49-F238E27FC236}">
                <a16:creationId xmlns:a16="http://schemas.microsoft.com/office/drawing/2014/main" id="{8F44E645-73C9-5A70-A99A-CEB424F5EB91}"/>
              </a:ext>
            </a:extLst>
          </p:cNvPr>
          <p:cNvSpPr/>
          <p:nvPr/>
        </p:nvSpPr>
        <p:spPr>
          <a:xfrm>
            <a:off x="589310" y="396171"/>
            <a:ext cx="4782201" cy="914709"/>
          </a:xfrm>
          <a:prstGeom prst="rect">
            <a:avLst/>
          </a:prstGeom>
        </p:spPr>
        <p:txBody>
          <a:bodyPr vert="horz" lIns="91440" tIns="45720" rIns="91440" bIns="45720" rtlCol="0" anchor="ctr">
            <a:normAutofit/>
          </a:bodyPr>
          <a:lstStyle/>
          <a:p>
            <a:pPr marL="0" indent="0" algn="just">
              <a:lnSpc>
                <a:spcPct val="90000"/>
              </a:lnSpc>
              <a:spcBef>
                <a:spcPct val="0"/>
              </a:spcBef>
              <a:spcAft>
                <a:spcPts val="600"/>
              </a:spcAft>
            </a:pPr>
            <a:r>
              <a:rPr lang="en-US" sz="4150">
                <a:solidFill>
                  <a:srgbClr val="D6E5EF"/>
                </a:solidFill>
                <a:latin typeface="Roboto Slab"/>
                <a:ea typeface="Roboto Slab"/>
                <a:cs typeface="Roboto Slab"/>
              </a:rPr>
              <a:t>What If Parameter</a:t>
            </a:r>
          </a:p>
        </p:txBody>
      </p:sp>
      <p:sp>
        <p:nvSpPr>
          <p:cNvPr id="7" name="Text 10">
            <a:extLst>
              <a:ext uri="{FF2B5EF4-FFF2-40B4-BE49-F238E27FC236}">
                <a16:creationId xmlns:a16="http://schemas.microsoft.com/office/drawing/2014/main" id="{1750E31B-2BE0-E5B6-36D0-16895772F660}"/>
              </a:ext>
            </a:extLst>
          </p:cNvPr>
          <p:cNvSpPr/>
          <p:nvPr/>
        </p:nvSpPr>
        <p:spPr>
          <a:xfrm>
            <a:off x="589310" y="1282564"/>
            <a:ext cx="8872938" cy="2603232"/>
          </a:xfrm>
          <a:prstGeom prst="rect">
            <a:avLst/>
          </a:prstGeom>
        </p:spPr>
        <p:txBody>
          <a:bodyPr vert="horz" lIns="91440" tIns="45720" rIns="91440" bIns="45720" rtlCol="0" anchor="ctr">
            <a:normAutofit/>
          </a:bodyPr>
          <a:lstStyle/>
          <a:p>
            <a:pPr marL="342900" indent="-342900" algn="just">
              <a:buFont typeface="Arial"/>
              <a:buChar char="•"/>
            </a:pPr>
            <a:r>
              <a:rPr lang="en-US" sz="2200" dirty="0">
                <a:solidFill>
                  <a:srgbClr val="D6E5EF"/>
                </a:solidFill>
                <a:latin typeface="Roboto"/>
                <a:ea typeface="Roboto"/>
                <a:cs typeface="Roboto"/>
              </a:rPr>
              <a:t>Parameter that allows users to create and use parameters in their reports or dashboards to perform scenario analysis or sensitivity analysis. </a:t>
            </a:r>
          </a:p>
          <a:p>
            <a:pPr algn="just"/>
            <a:endParaRPr lang="en-US" sz="2200" dirty="0">
              <a:solidFill>
                <a:srgbClr val="D6E5EF"/>
              </a:solidFill>
              <a:latin typeface="Roboto"/>
              <a:ea typeface="Roboto"/>
              <a:cs typeface="Roboto"/>
            </a:endParaRPr>
          </a:p>
          <a:p>
            <a:pPr marL="342900" indent="-342900" algn="just">
              <a:buFont typeface="Arial"/>
              <a:buChar char="•"/>
            </a:pPr>
            <a:r>
              <a:rPr lang="en-US" sz="2200" dirty="0">
                <a:solidFill>
                  <a:srgbClr val="D6E5EF"/>
                </a:solidFill>
                <a:latin typeface="Roboto"/>
                <a:ea typeface="Roboto"/>
                <a:cs typeface="Roboto"/>
              </a:rPr>
              <a:t>These parameters enable users to dynamically change values in their visualizations, making it easier to explore different scenarios without the need to create multiple versions of the same report.</a:t>
            </a:r>
          </a:p>
        </p:txBody>
      </p:sp>
      <p:pic>
        <p:nvPicPr>
          <p:cNvPr id="2" name="Picture 1" descr="Stock market quotes on screen in city">
            <a:extLst>
              <a:ext uri="{FF2B5EF4-FFF2-40B4-BE49-F238E27FC236}">
                <a16:creationId xmlns:a16="http://schemas.microsoft.com/office/drawing/2014/main" id="{ED7A8734-2015-4AA5-B973-AE89382E8DF5}"/>
              </a:ext>
            </a:extLst>
          </p:cNvPr>
          <p:cNvPicPr>
            <a:picLocks noChangeAspect="1"/>
          </p:cNvPicPr>
          <p:nvPr/>
        </p:nvPicPr>
        <p:blipFill rotWithShape="1">
          <a:blip r:embed="rId2"/>
          <a:srcRect l="58974" r="7501" b="-293"/>
          <a:stretch/>
        </p:blipFill>
        <p:spPr>
          <a:xfrm>
            <a:off x="9910483" y="714"/>
            <a:ext cx="4720813" cy="8234959"/>
          </a:xfrm>
          <a:prstGeom prst="rect">
            <a:avLst/>
          </a:prstGeom>
        </p:spPr>
      </p:pic>
      <p:pic>
        <p:nvPicPr>
          <p:cNvPr id="3" name="Graphic 2" descr="Target outline">
            <a:extLst>
              <a:ext uri="{FF2B5EF4-FFF2-40B4-BE49-F238E27FC236}">
                <a16:creationId xmlns:a16="http://schemas.microsoft.com/office/drawing/2014/main" id="{267482F3-065F-DB8C-99A7-6B647CEDC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083" y="493294"/>
            <a:ext cx="661737" cy="649706"/>
          </a:xfrm>
          <a:prstGeom prst="rect">
            <a:avLst/>
          </a:prstGeom>
        </p:spPr>
      </p:pic>
      <p:pic>
        <p:nvPicPr>
          <p:cNvPr id="4" name="Picture 3" descr="A screenshot of a graph&#10;&#10;Description automatically generated">
            <a:extLst>
              <a:ext uri="{FF2B5EF4-FFF2-40B4-BE49-F238E27FC236}">
                <a16:creationId xmlns:a16="http://schemas.microsoft.com/office/drawing/2014/main" id="{1B6A4F59-5911-3898-4727-D3F2C28EEACA}"/>
              </a:ext>
            </a:extLst>
          </p:cNvPr>
          <p:cNvPicPr>
            <a:picLocks noChangeAspect="1"/>
          </p:cNvPicPr>
          <p:nvPr/>
        </p:nvPicPr>
        <p:blipFill rotWithShape="1">
          <a:blip r:embed="rId5"/>
          <a:srcRect l="1757" t="987" r="1582" b="3618"/>
          <a:stretch/>
        </p:blipFill>
        <p:spPr>
          <a:xfrm>
            <a:off x="1585412" y="4168692"/>
            <a:ext cx="6875771" cy="3634018"/>
          </a:xfrm>
          <a:prstGeom prst="rect">
            <a:avLst/>
          </a:prstGeom>
        </p:spPr>
      </p:pic>
    </p:spTree>
    <p:extLst>
      <p:ext uri="{BB962C8B-B14F-4D97-AF65-F5344CB8AC3E}">
        <p14:creationId xmlns:p14="http://schemas.microsoft.com/office/powerpoint/2010/main" val="4032864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4" name="Shape 2"/>
          <p:cNvSpPr/>
          <p:nvPr/>
        </p:nvSpPr>
        <p:spPr>
          <a:xfrm>
            <a:off x="1254343" y="713773"/>
            <a:ext cx="6193631" cy="3397925"/>
          </a:xfrm>
          <a:prstGeom prst="roundRect">
            <a:avLst>
              <a:gd name="adj" fmla="val 4660"/>
            </a:avLst>
          </a:prstGeom>
          <a:solidFill>
            <a:srgbClr val="161B23"/>
          </a:solidFill>
          <a:ln/>
        </p:spPr>
      </p:sp>
      <p:sp>
        <p:nvSpPr>
          <p:cNvPr id="5" name="Text 3"/>
          <p:cNvSpPr/>
          <p:nvPr/>
        </p:nvSpPr>
        <p:spPr>
          <a:xfrm>
            <a:off x="1566311" y="953553"/>
            <a:ext cx="3167063" cy="494824"/>
          </a:xfrm>
          <a:prstGeom prst="rect">
            <a:avLst/>
          </a:prstGeom>
          <a:noFill/>
          <a:ln/>
        </p:spPr>
        <p:txBody>
          <a:bodyPr wrap="none" lIns="91440" tIns="45720" rIns="91440" bIns="45720" rtlCol="0" anchor="t"/>
          <a:lstStyle/>
          <a:p>
            <a:pPr algn="just">
              <a:lnSpc>
                <a:spcPts val="3897"/>
              </a:lnSpc>
            </a:pPr>
            <a:r>
              <a:rPr lang="en-US" sz="3100">
                <a:solidFill>
                  <a:srgbClr val="D6E5EF"/>
                </a:solidFill>
                <a:latin typeface="Roboto Slab"/>
                <a:ea typeface="Roboto Slab"/>
                <a:cs typeface="Roboto Slab"/>
              </a:rPr>
              <a:t>Bookmarks </a:t>
            </a:r>
            <a:endParaRPr lang="en-US" sz="3117"/>
          </a:p>
        </p:txBody>
      </p:sp>
      <p:sp>
        <p:nvSpPr>
          <p:cNvPr id="6" name="Text 4"/>
          <p:cNvSpPr/>
          <p:nvPr/>
        </p:nvSpPr>
        <p:spPr>
          <a:xfrm>
            <a:off x="1566311" y="1567840"/>
            <a:ext cx="5665946" cy="2111573"/>
          </a:xfrm>
          <a:prstGeom prst="rect">
            <a:avLst/>
          </a:prstGeom>
          <a:noFill/>
          <a:ln/>
        </p:spPr>
        <p:txBody>
          <a:bodyPr wrap="square" lIns="91440" tIns="45720" rIns="91440" bIns="45720" rtlCol="0" anchor="t"/>
          <a:lstStyle/>
          <a:p>
            <a:pPr marL="0" indent="0" algn="just">
              <a:lnSpc>
                <a:spcPts val="3325"/>
              </a:lnSpc>
              <a:buNone/>
            </a:pPr>
            <a:r>
              <a:rPr lang="en-US" sz="2200" dirty="0">
                <a:solidFill>
                  <a:srgbClr val="D6E5EF"/>
                </a:solidFill>
                <a:latin typeface="Roboto"/>
                <a:ea typeface="Roboto"/>
                <a:cs typeface="Roboto"/>
              </a:rPr>
              <a:t>Allow users to save the current state of a report, including filters, slicers and visualizations. This is particularly useful for when users want to compare different scenarios.</a:t>
            </a:r>
            <a:endParaRPr lang="en-US" sz="2200" dirty="0">
              <a:latin typeface="Roboto"/>
              <a:ea typeface="Roboto"/>
              <a:cs typeface="Roboto"/>
            </a:endParaRPr>
          </a:p>
        </p:txBody>
      </p:sp>
      <p:sp>
        <p:nvSpPr>
          <p:cNvPr id="7" name="Shape 5"/>
          <p:cNvSpPr/>
          <p:nvPr/>
        </p:nvSpPr>
        <p:spPr>
          <a:xfrm>
            <a:off x="1250858" y="4431531"/>
            <a:ext cx="6193631" cy="3397925"/>
          </a:xfrm>
          <a:prstGeom prst="roundRect">
            <a:avLst>
              <a:gd name="adj" fmla="val 4660"/>
            </a:avLst>
          </a:prstGeom>
          <a:solidFill>
            <a:srgbClr val="161B23"/>
          </a:solidFill>
          <a:ln/>
        </p:spPr>
      </p:sp>
      <p:sp>
        <p:nvSpPr>
          <p:cNvPr id="8" name="Text 6"/>
          <p:cNvSpPr/>
          <p:nvPr/>
        </p:nvSpPr>
        <p:spPr>
          <a:xfrm>
            <a:off x="1562827" y="4755532"/>
            <a:ext cx="3167063" cy="494824"/>
          </a:xfrm>
          <a:prstGeom prst="rect">
            <a:avLst/>
          </a:prstGeom>
          <a:noFill/>
          <a:ln/>
        </p:spPr>
        <p:txBody>
          <a:bodyPr wrap="none" lIns="91440" tIns="45720" rIns="91440" bIns="45720" rtlCol="0" anchor="t"/>
          <a:lstStyle/>
          <a:p>
            <a:pPr marL="0" indent="0" algn="just">
              <a:lnSpc>
                <a:spcPts val="3897"/>
              </a:lnSpc>
              <a:buNone/>
            </a:pPr>
            <a:r>
              <a:rPr lang="en-US" sz="3100">
                <a:solidFill>
                  <a:srgbClr val="D6E5EF"/>
                </a:solidFill>
                <a:latin typeface="Roboto Slab"/>
                <a:ea typeface="Roboto Slab"/>
                <a:cs typeface="Roboto Slab"/>
              </a:rPr>
              <a:t>Selection</a:t>
            </a:r>
          </a:p>
        </p:txBody>
      </p:sp>
      <p:sp>
        <p:nvSpPr>
          <p:cNvPr id="9" name="Text 7"/>
          <p:cNvSpPr/>
          <p:nvPr/>
        </p:nvSpPr>
        <p:spPr>
          <a:xfrm>
            <a:off x="1562827" y="5538262"/>
            <a:ext cx="5665946" cy="1797543"/>
          </a:xfrm>
          <a:prstGeom prst="rect">
            <a:avLst/>
          </a:prstGeom>
          <a:noFill/>
          <a:ln/>
        </p:spPr>
        <p:txBody>
          <a:bodyPr wrap="square" lIns="91440" tIns="45720" rIns="91440" bIns="45720" rtlCol="0" anchor="t"/>
          <a:lstStyle/>
          <a:p>
            <a:pPr algn="just">
              <a:lnSpc>
                <a:spcPts val="3325"/>
              </a:lnSpc>
            </a:pPr>
            <a:r>
              <a:rPr lang="en-US" sz="2200" dirty="0">
                <a:solidFill>
                  <a:srgbClr val="D6E5EF"/>
                </a:solidFill>
                <a:latin typeface="Roboto"/>
                <a:ea typeface="Roboto"/>
                <a:cs typeface="Roboto"/>
              </a:rPr>
              <a:t>Feature that allows users to select data points in a visualization and have those selections automatically propagate to other visualizations on the same page. </a:t>
            </a:r>
            <a:endParaRPr lang="en-US" sz="2200">
              <a:solidFill>
                <a:srgbClr val="000000"/>
              </a:solidFill>
              <a:latin typeface="Calibri"/>
              <a:ea typeface="Calibri"/>
              <a:cs typeface="Calibri"/>
            </a:endParaRPr>
          </a:p>
        </p:txBody>
      </p:sp>
      <p:pic>
        <p:nvPicPr>
          <p:cNvPr id="3" name="Graphic 2" descr="Bookmark with solid fill">
            <a:extLst>
              <a:ext uri="{FF2B5EF4-FFF2-40B4-BE49-F238E27FC236}">
                <a16:creationId xmlns:a16="http://schemas.microsoft.com/office/drawing/2014/main" id="{34259518-8AD3-6130-6AAD-1E29D70CD5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1980" y="986590"/>
            <a:ext cx="469232" cy="457200"/>
          </a:xfrm>
          <a:prstGeom prst="rect">
            <a:avLst/>
          </a:prstGeom>
        </p:spPr>
      </p:pic>
      <p:pic>
        <p:nvPicPr>
          <p:cNvPr id="20" name="Graphic 19" descr="Inbox Check with solid fill">
            <a:extLst>
              <a:ext uri="{FF2B5EF4-FFF2-40B4-BE49-F238E27FC236}">
                <a16:creationId xmlns:a16="http://schemas.microsoft.com/office/drawing/2014/main" id="{04671A73-5389-9657-3178-B9DCBEA43A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1031" y="4752473"/>
            <a:ext cx="601580" cy="493296"/>
          </a:xfrm>
          <a:prstGeom prst="rect">
            <a:avLst/>
          </a:prstGeom>
        </p:spPr>
      </p:pic>
      <p:pic>
        <p:nvPicPr>
          <p:cNvPr id="2" name="Picture 1" descr="Stack of files">
            <a:extLst>
              <a:ext uri="{FF2B5EF4-FFF2-40B4-BE49-F238E27FC236}">
                <a16:creationId xmlns:a16="http://schemas.microsoft.com/office/drawing/2014/main" id="{CE3F6968-2A53-A2B3-3B1C-5452476FB4F5}"/>
              </a:ext>
            </a:extLst>
          </p:cNvPr>
          <p:cNvPicPr>
            <a:picLocks noChangeAspect="1"/>
          </p:cNvPicPr>
          <p:nvPr/>
        </p:nvPicPr>
        <p:blipFill>
          <a:blip r:embed="rId7"/>
          <a:stretch>
            <a:fillRect/>
          </a:stretch>
        </p:blipFill>
        <p:spPr>
          <a:xfrm>
            <a:off x="9144000" y="5894"/>
            <a:ext cx="5558588" cy="8217812"/>
          </a:xfrm>
          <a:prstGeom prst="rect">
            <a:avLst/>
          </a:prstGeom>
        </p:spPr>
      </p:pic>
    </p:spTree>
    <p:extLst>
      <p:ext uri="{BB962C8B-B14F-4D97-AF65-F5344CB8AC3E}">
        <p14:creationId xmlns:p14="http://schemas.microsoft.com/office/powerpoint/2010/main" val="3988952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3" name="Shape 11">
            <a:extLst>
              <a:ext uri="{FF2B5EF4-FFF2-40B4-BE49-F238E27FC236}">
                <a16:creationId xmlns:a16="http://schemas.microsoft.com/office/drawing/2014/main" id="{53CA6CE0-9C5F-AC93-AD4E-47EDD3C6160C}"/>
              </a:ext>
            </a:extLst>
          </p:cNvPr>
          <p:cNvSpPr/>
          <p:nvPr/>
        </p:nvSpPr>
        <p:spPr>
          <a:xfrm>
            <a:off x="1238826" y="814193"/>
            <a:ext cx="6482388" cy="3397925"/>
          </a:xfrm>
          <a:prstGeom prst="roundRect">
            <a:avLst>
              <a:gd name="adj" fmla="val 4660"/>
            </a:avLst>
          </a:prstGeom>
          <a:solidFill>
            <a:srgbClr val="161B23"/>
          </a:solidFill>
          <a:ln/>
        </p:spPr>
      </p:sp>
      <p:sp>
        <p:nvSpPr>
          <p:cNvPr id="7" name="Text 12">
            <a:extLst>
              <a:ext uri="{FF2B5EF4-FFF2-40B4-BE49-F238E27FC236}">
                <a16:creationId xmlns:a16="http://schemas.microsoft.com/office/drawing/2014/main" id="{E263086F-00D2-7FD1-B3B1-39F582A30AEB}"/>
              </a:ext>
            </a:extLst>
          </p:cNvPr>
          <p:cNvSpPr/>
          <p:nvPr/>
        </p:nvSpPr>
        <p:spPr>
          <a:xfrm>
            <a:off x="1598921" y="1066005"/>
            <a:ext cx="5059680" cy="494824"/>
          </a:xfrm>
          <a:prstGeom prst="rect">
            <a:avLst/>
          </a:prstGeom>
          <a:noFill/>
          <a:ln/>
        </p:spPr>
        <p:txBody>
          <a:bodyPr wrap="none" lIns="91440" tIns="45720" rIns="91440" bIns="45720" rtlCol="0" anchor="t"/>
          <a:lstStyle/>
          <a:p>
            <a:pPr marL="0" indent="0" algn="just">
              <a:lnSpc>
                <a:spcPts val="3897"/>
              </a:lnSpc>
              <a:buNone/>
            </a:pPr>
            <a:r>
              <a:rPr lang="en-US" sz="3100" dirty="0">
                <a:solidFill>
                  <a:srgbClr val="D6E5EF"/>
                </a:solidFill>
                <a:latin typeface="Roboto Slab"/>
                <a:ea typeface="Roboto Slab"/>
                <a:cs typeface="Roboto Slab"/>
              </a:rPr>
              <a:t>Performance Analyzer</a:t>
            </a:r>
          </a:p>
        </p:txBody>
      </p:sp>
      <p:sp>
        <p:nvSpPr>
          <p:cNvPr id="9" name="Text 13">
            <a:extLst>
              <a:ext uri="{FF2B5EF4-FFF2-40B4-BE49-F238E27FC236}">
                <a16:creationId xmlns:a16="http://schemas.microsoft.com/office/drawing/2014/main" id="{C7743FFC-1D9F-FF37-0A8B-6AB575C1EA9B}"/>
              </a:ext>
            </a:extLst>
          </p:cNvPr>
          <p:cNvSpPr/>
          <p:nvPr/>
        </p:nvSpPr>
        <p:spPr>
          <a:xfrm>
            <a:off x="1598921" y="1680292"/>
            <a:ext cx="5798293" cy="2111573"/>
          </a:xfrm>
          <a:prstGeom prst="rect">
            <a:avLst/>
          </a:prstGeom>
          <a:noFill/>
          <a:ln/>
        </p:spPr>
        <p:txBody>
          <a:bodyPr wrap="square" lIns="91440" tIns="45720" rIns="91440" bIns="45720" rtlCol="0" anchor="t"/>
          <a:lstStyle/>
          <a:p>
            <a:pPr marL="0" indent="0" algn="just">
              <a:lnSpc>
                <a:spcPts val="3325"/>
              </a:lnSpc>
              <a:buNone/>
            </a:pPr>
            <a:r>
              <a:rPr lang="en-US" sz="2200" dirty="0">
                <a:solidFill>
                  <a:srgbClr val="D6E5EF"/>
                </a:solidFill>
                <a:latin typeface="Roboto"/>
                <a:ea typeface="Roboto"/>
                <a:cs typeface="Roboto"/>
              </a:rPr>
              <a:t>Tool that allows you to analyze the performance of reports and dashboards. It provides a detailed breakdown of the time taken to execute each query and visualization in your report.</a:t>
            </a:r>
            <a:endParaRPr lang="en-US" sz="2200" dirty="0">
              <a:latin typeface="Roboto"/>
              <a:ea typeface="Roboto"/>
              <a:cs typeface="Roboto"/>
            </a:endParaRPr>
          </a:p>
        </p:txBody>
      </p:sp>
      <p:pic>
        <p:nvPicPr>
          <p:cNvPr id="11" name="Graphic 10" descr="Stopwatch 75% with solid fill">
            <a:extLst>
              <a:ext uri="{FF2B5EF4-FFF2-40B4-BE49-F238E27FC236}">
                <a16:creationId xmlns:a16="http://schemas.microsoft.com/office/drawing/2014/main" id="{DB09B2E0-8253-7E63-6EF7-73791F6906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7664" y="1082842"/>
            <a:ext cx="469233" cy="493297"/>
          </a:xfrm>
          <a:prstGeom prst="rect">
            <a:avLst/>
          </a:prstGeom>
        </p:spPr>
      </p:pic>
      <p:sp>
        <p:nvSpPr>
          <p:cNvPr id="13" name="Shape 8">
            <a:extLst>
              <a:ext uri="{FF2B5EF4-FFF2-40B4-BE49-F238E27FC236}">
                <a16:creationId xmlns:a16="http://schemas.microsoft.com/office/drawing/2014/main" id="{CDB06910-5E3E-79DE-CC23-8372E5669412}"/>
              </a:ext>
            </a:extLst>
          </p:cNvPr>
          <p:cNvSpPr/>
          <p:nvPr/>
        </p:nvSpPr>
        <p:spPr>
          <a:xfrm>
            <a:off x="1242311" y="4399604"/>
            <a:ext cx="6482388" cy="3397925"/>
          </a:xfrm>
          <a:prstGeom prst="roundRect">
            <a:avLst>
              <a:gd name="adj" fmla="val 4660"/>
            </a:avLst>
          </a:prstGeom>
          <a:solidFill>
            <a:srgbClr val="161B23"/>
          </a:solidFill>
          <a:ln/>
        </p:spPr>
      </p:sp>
      <p:sp>
        <p:nvSpPr>
          <p:cNvPr id="15" name="Text 10">
            <a:extLst>
              <a:ext uri="{FF2B5EF4-FFF2-40B4-BE49-F238E27FC236}">
                <a16:creationId xmlns:a16="http://schemas.microsoft.com/office/drawing/2014/main" id="{7154FA05-F6EA-30D0-E770-6996C86A6C88}"/>
              </a:ext>
            </a:extLst>
          </p:cNvPr>
          <p:cNvSpPr/>
          <p:nvPr/>
        </p:nvSpPr>
        <p:spPr>
          <a:xfrm>
            <a:off x="1602406" y="5373987"/>
            <a:ext cx="5798293" cy="2111573"/>
          </a:xfrm>
          <a:prstGeom prst="rect">
            <a:avLst/>
          </a:prstGeom>
          <a:noFill/>
          <a:ln/>
        </p:spPr>
        <p:txBody>
          <a:bodyPr wrap="square" lIns="91440" tIns="45720" rIns="91440" bIns="45720" rtlCol="0" anchor="t"/>
          <a:lstStyle/>
          <a:p>
            <a:pPr algn="just">
              <a:lnSpc>
                <a:spcPts val="3325"/>
              </a:lnSpc>
            </a:pPr>
            <a:r>
              <a:rPr lang="en-US" sz="2200" dirty="0">
                <a:solidFill>
                  <a:srgbClr val="D6E5EF"/>
                </a:solidFill>
                <a:latin typeface="Roboto"/>
                <a:ea typeface="Roboto"/>
                <a:cs typeface="Roboto"/>
              </a:rPr>
              <a:t>Sync Slicer allows simultaneous filtering across multiple report pages, ensuring consistent data selection. Changes made to a slicer on one page automatically reflect on others. </a:t>
            </a:r>
            <a:endParaRPr lang="en-US" dirty="0">
              <a:solidFill>
                <a:srgbClr val="000000"/>
              </a:solidFill>
              <a:latin typeface="Calibri"/>
              <a:ea typeface="Calibri"/>
              <a:cs typeface="Calibri"/>
            </a:endParaRPr>
          </a:p>
        </p:txBody>
      </p:sp>
      <p:sp>
        <p:nvSpPr>
          <p:cNvPr id="19" name="Text 9">
            <a:extLst>
              <a:ext uri="{FF2B5EF4-FFF2-40B4-BE49-F238E27FC236}">
                <a16:creationId xmlns:a16="http://schemas.microsoft.com/office/drawing/2014/main" id="{A89408B3-658A-8097-3877-EFCC1A72D480}"/>
              </a:ext>
            </a:extLst>
          </p:cNvPr>
          <p:cNvSpPr/>
          <p:nvPr/>
        </p:nvSpPr>
        <p:spPr>
          <a:xfrm>
            <a:off x="1602406" y="4711573"/>
            <a:ext cx="3451860" cy="494824"/>
          </a:xfrm>
          <a:prstGeom prst="rect">
            <a:avLst/>
          </a:prstGeom>
          <a:noFill/>
          <a:ln/>
        </p:spPr>
        <p:txBody>
          <a:bodyPr wrap="none" lIns="91440" tIns="45720" rIns="91440" bIns="45720" rtlCol="0" anchor="t"/>
          <a:lstStyle/>
          <a:p>
            <a:pPr algn="just">
              <a:lnSpc>
                <a:spcPts val="3897"/>
              </a:lnSpc>
            </a:pPr>
            <a:r>
              <a:rPr lang="en-US" sz="3100" dirty="0">
                <a:solidFill>
                  <a:srgbClr val="D6E5EF"/>
                </a:solidFill>
                <a:latin typeface="Roboto Slab"/>
                <a:ea typeface="Roboto Slab"/>
                <a:cs typeface="Roboto Slab"/>
              </a:rPr>
              <a:t>Sync Slicer</a:t>
            </a:r>
            <a:endParaRPr lang="en-US" dirty="0"/>
          </a:p>
        </p:txBody>
      </p:sp>
      <p:pic>
        <p:nvPicPr>
          <p:cNvPr id="2" name="Picture 1" descr="A sand clock with blue sand&#10;&#10;Description automatically generated">
            <a:extLst>
              <a:ext uri="{FF2B5EF4-FFF2-40B4-BE49-F238E27FC236}">
                <a16:creationId xmlns:a16="http://schemas.microsoft.com/office/drawing/2014/main" id="{FF3B1677-5A40-38D0-52A8-49ECAF8D7E9D}"/>
              </a:ext>
            </a:extLst>
          </p:cNvPr>
          <p:cNvPicPr>
            <a:picLocks noChangeAspect="1"/>
          </p:cNvPicPr>
          <p:nvPr/>
        </p:nvPicPr>
        <p:blipFill rotWithShape="1">
          <a:blip r:embed="rId4"/>
          <a:srcRect l="41078" t="-773" r="14510" b="333"/>
          <a:stretch/>
        </p:blipFill>
        <p:spPr>
          <a:xfrm>
            <a:off x="9180095" y="802"/>
            <a:ext cx="5454469" cy="8237469"/>
          </a:xfrm>
          <a:prstGeom prst="rect">
            <a:avLst/>
          </a:prstGeom>
        </p:spPr>
      </p:pic>
      <p:pic>
        <p:nvPicPr>
          <p:cNvPr id="4" name="Graphic 3" descr="Filter outline">
            <a:extLst>
              <a:ext uri="{FF2B5EF4-FFF2-40B4-BE49-F238E27FC236}">
                <a16:creationId xmlns:a16="http://schemas.microsoft.com/office/drawing/2014/main" id="{4833FD88-400E-95F4-110B-D915903207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6041" y="4752474"/>
            <a:ext cx="505327" cy="493295"/>
          </a:xfrm>
          <a:prstGeom prst="rect">
            <a:avLst/>
          </a:prstGeom>
        </p:spPr>
      </p:pic>
    </p:spTree>
    <p:extLst>
      <p:ext uri="{BB962C8B-B14F-4D97-AF65-F5344CB8AC3E}">
        <p14:creationId xmlns:p14="http://schemas.microsoft.com/office/powerpoint/2010/main" val="3538795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4" name="Shape 11">
            <a:extLst>
              <a:ext uri="{FF2B5EF4-FFF2-40B4-BE49-F238E27FC236}">
                <a16:creationId xmlns:a16="http://schemas.microsoft.com/office/drawing/2014/main" id="{48547608-339D-B60E-5BA5-BC668A48D1D5}"/>
              </a:ext>
            </a:extLst>
          </p:cNvPr>
          <p:cNvSpPr/>
          <p:nvPr/>
        </p:nvSpPr>
        <p:spPr>
          <a:xfrm>
            <a:off x="754732" y="397335"/>
            <a:ext cx="8672134" cy="3586184"/>
          </a:xfrm>
          <a:prstGeom prst="roundRect">
            <a:avLst>
              <a:gd name="adj" fmla="val 4660"/>
            </a:avLst>
          </a:prstGeom>
          <a:solidFill>
            <a:srgbClr val="161B23"/>
          </a:solidFill>
          <a:ln/>
        </p:spPr>
      </p:sp>
      <p:sp>
        <p:nvSpPr>
          <p:cNvPr id="6" name="Shape 8">
            <a:extLst>
              <a:ext uri="{FF2B5EF4-FFF2-40B4-BE49-F238E27FC236}">
                <a16:creationId xmlns:a16="http://schemas.microsoft.com/office/drawing/2014/main" id="{CB54A0D2-6185-528C-1830-E64FCCC75F3F}"/>
              </a:ext>
            </a:extLst>
          </p:cNvPr>
          <p:cNvSpPr/>
          <p:nvPr/>
        </p:nvSpPr>
        <p:spPr>
          <a:xfrm>
            <a:off x="757509" y="4203560"/>
            <a:ext cx="8672135" cy="3586184"/>
          </a:xfrm>
          <a:prstGeom prst="roundRect">
            <a:avLst>
              <a:gd name="adj" fmla="val 4660"/>
            </a:avLst>
          </a:prstGeom>
          <a:solidFill>
            <a:srgbClr val="161B23"/>
          </a:solidFill>
          <a:ln/>
        </p:spPr>
      </p:sp>
      <p:sp>
        <p:nvSpPr>
          <p:cNvPr id="9" name="TextBox 8">
            <a:extLst>
              <a:ext uri="{FF2B5EF4-FFF2-40B4-BE49-F238E27FC236}">
                <a16:creationId xmlns:a16="http://schemas.microsoft.com/office/drawing/2014/main" id="{A8293AA3-2AF7-853A-6CA9-4464B9B59B79}"/>
              </a:ext>
            </a:extLst>
          </p:cNvPr>
          <p:cNvSpPr txBox="1"/>
          <p:nvPr/>
        </p:nvSpPr>
        <p:spPr>
          <a:xfrm>
            <a:off x="960756" y="601049"/>
            <a:ext cx="295976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dirty="0">
                <a:solidFill>
                  <a:srgbClr val="D6E5EF"/>
                </a:solidFill>
                <a:latin typeface="Roboto Slab"/>
                <a:ea typeface="Roboto Slab"/>
                <a:cs typeface="Roboto Slab"/>
              </a:rPr>
              <a:t>Drill Down</a:t>
            </a:r>
          </a:p>
          <a:p>
            <a:pPr algn="just"/>
            <a:endParaRPr lang="en-US" sz="3200" dirty="0">
              <a:ea typeface="Calibri"/>
              <a:cs typeface="Calibri"/>
            </a:endParaRPr>
          </a:p>
        </p:txBody>
      </p:sp>
      <p:sp>
        <p:nvSpPr>
          <p:cNvPr id="10" name="TextBox 9">
            <a:extLst>
              <a:ext uri="{FF2B5EF4-FFF2-40B4-BE49-F238E27FC236}">
                <a16:creationId xmlns:a16="http://schemas.microsoft.com/office/drawing/2014/main" id="{A769E5C4-2365-70D9-E085-90D885CBB5E4}"/>
              </a:ext>
            </a:extLst>
          </p:cNvPr>
          <p:cNvSpPr txBox="1"/>
          <p:nvPr/>
        </p:nvSpPr>
        <p:spPr>
          <a:xfrm>
            <a:off x="1038253" y="4351186"/>
            <a:ext cx="40907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dirty="0">
                <a:solidFill>
                  <a:srgbClr val="D6E5EF"/>
                </a:solidFill>
                <a:latin typeface="Roboto Slab"/>
                <a:ea typeface="Roboto Slab"/>
                <a:cs typeface="Roboto Slab"/>
              </a:rPr>
              <a:t>Drill Through</a:t>
            </a:r>
          </a:p>
          <a:p>
            <a:pPr algn="just"/>
            <a:endParaRPr lang="en-US" sz="3200" dirty="0">
              <a:ea typeface="Calibri"/>
              <a:cs typeface="Calibri"/>
            </a:endParaRPr>
          </a:p>
        </p:txBody>
      </p:sp>
      <p:pic>
        <p:nvPicPr>
          <p:cNvPr id="20" name="Picture 19" descr="Magnifying glass showing decling performance">
            <a:extLst>
              <a:ext uri="{FF2B5EF4-FFF2-40B4-BE49-F238E27FC236}">
                <a16:creationId xmlns:a16="http://schemas.microsoft.com/office/drawing/2014/main" id="{531168EE-4B9C-F0FD-A9F0-48BB57104A41}"/>
              </a:ext>
            </a:extLst>
          </p:cNvPr>
          <p:cNvPicPr>
            <a:picLocks noChangeAspect="1"/>
          </p:cNvPicPr>
          <p:nvPr/>
        </p:nvPicPr>
        <p:blipFill rotWithShape="1">
          <a:blip r:embed="rId2"/>
          <a:srcRect l="18592" r="43344" b="-444"/>
          <a:stretch/>
        </p:blipFill>
        <p:spPr>
          <a:xfrm>
            <a:off x="9979842" y="1601"/>
            <a:ext cx="4651057" cy="8225233"/>
          </a:xfrm>
          <a:prstGeom prst="rect">
            <a:avLst/>
          </a:prstGeom>
        </p:spPr>
      </p:pic>
      <p:sp>
        <p:nvSpPr>
          <p:cNvPr id="2" name="TextBox 1">
            <a:extLst>
              <a:ext uri="{FF2B5EF4-FFF2-40B4-BE49-F238E27FC236}">
                <a16:creationId xmlns:a16="http://schemas.microsoft.com/office/drawing/2014/main" id="{993BC4B5-48DB-21BF-595F-6F6278477841}"/>
              </a:ext>
            </a:extLst>
          </p:cNvPr>
          <p:cNvSpPr txBox="1"/>
          <p:nvPr/>
        </p:nvSpPr>
        <p:spPr>
          <a:xfrm>
            <a:off x="1037371" y="1336213"/>
            <a:ext cx="819138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200" dirty="0">
                <a:solidFill>
                  <a:srgbClr val="D6E5EF"/>
                </a:solidFill>
                <a:latin typeface="Roboto"/>
                <a:ea typeface="Roboto"/>
                <a:cs typeface="Roboto"/>
              </a:rPr>
              <a:t>Enables interactive exploration of detailed data in visuals, breaking down aggregated information to reveal hierarchical structures. </a:t>
            </a:r>
          </a:p>
          <a:p>
            <a:pPr algn="just"/>
            <a:endParaRPr lang="en-US" sz="2200" dirty="0">
              <a:solidFill>
                <a:srgbClr val="D6E5EF"/>
              </a:solidFill>
              <a:latin typeface="Roboto"/>
              <a:ea typeface="Roboto"/>
              <a:cs typeface="Roboto"/>
            </a:endParaRPr>
          </a:p>
          <a:p>
            <a:pPr marL="285750" indent="-285750" algn="just">
              <a:buFont typeface="Arial"/>
              <a:buChar char="•"/>
            </a:pPr>
            <a:r>
              <a:rPr lang="en-US" sz="2200" dirty="0">
                <a:solidFill>
                  <a:srgbClr val="D6E5EF"/>
                </a:solidFill>
                <a:latin typeface="Roboto"/>
                <a:ea typeface="Roboto"/>
                <a:cs typeface="Roboto"/>
              </a:rPr>
              <a:t>Enhances user experience with a user-friendly interface for navigating data layers, simplifying the comprehension of complex datasets.</a:t>
            </a:r>
          </a:p>
        </p:txBody>
      </p:sp>
      <p:sp>
        <p:nvSpPr>
          <p:cNvPr id="3" name="TextBox 2">
            <a:extLst>
              <a:ext uri="{FF2B5EF4-FFF2-40B4-BE49-F238E27FC236}">
                <a16:creationId xmlns:a16="http://schemas.microsoft.com/office/drawing/2014/main" id="{03033C03-BF30-EF77-1EF4-F11804BCB08F}"/>
              </a:ext>
            </a:extLst>
          </p:cNvPr>
          <p:cNvSpPr txBox="1"/>
          <p:nvPr/>
        </p:nvSpPr>
        <p:spPr>
          <a:xfrm>
            <a:off x="1042146" y="5096434"/>
            <a:ext cx="819474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200" dirty="0">
                <a:solidFill>
                  <a:srgbClr val="D6E5EF"/>
                </a:solidFill>
                <a:latin typeface="Roboto"/>
                <a:ea typeface="Roboto"/>
                <a:cs typeface="Roboto"/>
              </a:rPr>
              <a:t>Enables users to navigate between reports for detailed analysis, providing additional context through linked reports for a comprehensive understanding. </a:t>
            </a:r>
            <a:endParaRPr lang="en-US">
              <a:solidFill>
                <a:srgbClr val="000000"/>
              </a:solidFill>
              <a:latin typeface="Calibri" panose="020F0502020204030204"/>
              <a:ea typeface="Calibri" panose="020F0502020204030204"/>
              <a:cs typeface="Calibri" panose="020F0502020204030204"/>
            </a:endParaRPr>
          </a:p>
          <a:p>
            <a:pPr algn="just"/>
            <a:endParaRPr lang="en-US" sz="2200" dirty="0">
              <a:solidFill>
                <a:srgbClr val="D6E5EF"/>
              </a:solidFill>
              <a:latin typeface="Roboto"/>
              <a:ea typeface="Roboto"/>
              <a:cs typeface="Roboto"/>
            </a:endParaRPr>
          </a:p>
          <a:p>
            <a:pPr marL="342900" indent="-342900" algn="just">
              <a:buFont typeface="Arial"/>
              <a:buChar char="•"/>
            </a:pPr>
            <a:r>
              <a:rPr lang="en-US" sz="2200">
                <a:solidFill>
                  <a:srgbClr val="D6E5EF"/>
                </a:solidFill>
                <a:latin typeface="Roboto"/>
                <a:ea typeface="Roboto"/>
                <a:cs typeface="Roboto"/>
              </a:rPr>
              <a:t>Empowers </a:t>
            </a:r>
            <a:r>
              <a:rPr lang="en-US" sz="2200" dirty="0">
                <a:solidFill>
                  <a:srgbClr val="D6E5EF"/>
                </a:solidFill>
                <a:latin typeface="Roboto"/>
                <a:ea typeface="Roboto"/>
                <a:cs typeface="Roboto"/>
              </a:rPr>
              <a:t>users to customize exploration by selecting specific aspects, tailoring the analysis to individual needs.</a:t>
            </a:r>
            <a:endParaRPr lang="en-US">
              <a:ea typeface="Calibri"/>
              <a:cs typeface="Calibri"/>
            </a:endParaRPr>
          </a:p>
        </p:txBody>
      </p:sp>
      <p:pic>
        <p:nvPicPr>
          <p:cNvPr id="5" name="Graphic 4" descr="Zoom in outline">
            <a:extLst>
              <a:ext uri="{FF2B5EF4-FFF2-40B4-BE49-F238E27FC236}">
                <a16:creationId xmlns:a16="http://schemas.microsoft.com/office/drawing/2014/main" id="{A2D7A6FA-E6C5-F1C6-4E95-0F91BB33E2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6337" y="601579"/>
            <a:ext cx="529390" cy="529390"/>
          </a:xfrm>
          <a:prstGeom prst="rect">
            <a:avLst/>
          </a:prstGeom>
        </p:spPr>
      </p:pic>
      <p:pic>
        <p:nvPicPr>
          <p:cNvPr id="8" name="Graphic 7" descr="Continuous Improvement outline">
            <a:extLst>
              <a:ext uri="{FF2B5EF4-FFF2-40B4-BE49-F238E27FC236}">
                <a16:creationId xmlns:a16="http://schemas.microsoft.com/office/drawing/2014/main" id="{B039DA93-B3C6-7AEC-9897-0F2279C4DE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4380" y="4353927"/>
            <a:ext cx="673769" cy="637675"/>
          </a:xfrm>
          <a:prstGeom prst="rect">
            <a:avLst/>
          </a:prstGeom>
        </p:spPr>
      </p:pic>
    </p:spTree>
    <p:extLst>
      <p:ext uri="{BB962C8B-B14F-4D97-AF65-F5344CB8AC3E}">
        <p14:creationId xmlns:p14="http://schemas.microsoft.com/office/powerpoint/2010/main" val="510171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4" name="Text 2">
            <a:extLst>
              <a:ext uri="{FF2B5EF4-FFF2-40B4-BE49-F238E27FC236}">
                <a16:creationId xmlns:a16="http://schemas.microsoft.com/office/drawing/2014/main" id="{85DE8767-7E1C-A401-0834-51156F00D1E3}"/>
              </a:ext>
            </a:extLst>
          </p:cNvPr>
          <p:cNvSpPr/>
          <p:nvPr/>
        </p:nvSpPr>
        <p:spPr>
          <a:xfrm>
            <a:off x="989648" y="607257"/>
            <a:ext cx="5278517" cy="824746"/>
          </a:xfrm>
          <a:prstGeom prst="rect">
            <a:avLst/>
          </a:prstGeom>
          <a:noFill/>
          <a:ln/>
        </p:spPr>
        <p:txBody>
          <a:bodyPr wrap="none" lIns="91440" tIns="45720" rIns="91440" bIns="45720" rtlCol="0" anchor="t"/>
          <a:lstStyle/>
          <a:p>
            <a:pPr marL="0" indent="0" algn="just">
              <a:lnSpc>
                <a:spcPts val="6494"/>
              </a:lnSpc>
              <a:buNone/>
            </a:pPr>
            <a:r>
              <a:rPr lang="en-US" sz="4150">
                <a:solidFill>
                  <a:srgbClr val="D6E5EF"/>
                </a:solidFill>
                <a:latin typeface="Roboto Slab"/>
                <a:ea typeface="Roboto Slab"/>
                <a:cs typeface="Roboto Slab"/>
              </a:rPr>
              <a:t>Custom Visuals</a:t>
            </a:r>
          </a:p>
        </p:txBody>
      </p:sp>
      <p:pic>
        <p:nvPicPr>
          <p:cNvPr id="6" name="Graphic 5" descr="Scribble outline">
            <a:extLst>
              <a:ext uri="{FF2B5EF4-FFF2-40B4-BE49-F238E27FC236}">
                <a16:creationId xmlns:a16="http://schemas.microsoft.com/office/drawing/2014/main" id="{72935CDC-5F1C-7C91-9F8A-D8F22FCEB3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8558" y="738170"/>
            <a:ext cx="721896" cy="697834"/>
          </a:xfrm>
          <a:prstGeom prst="rect">
            <a:avLst/>
          </a:prstGeom>
        </p:spPr>
      </p:pic>
      <p:sp>
        <p:nvSpPr>
          <p:cNvPr id="8" name="Text 3">
            <a:extLst>
              <a:ext uri="{FF2B5EF4-FFF2-40B4-BE49-F238E27FC236}">
                <a16:creationId xmlns:a16="http://schemas.microsoft.com/office/drawing/2014/main" id="{5914FF7A-4DA3-3DD0-DA8F-89F42F1D5078}"/>
              </a:ext>
            </a:extLst>
          </p:cNvPr>
          <p:cNvSpPr/>
          <p:nvPr/>
        </p:nvSpPr>
        <p:spPr>
          <a:xfrm>
            <a:off x="989648" y="1656895"/>
            <a:ext cx="9154870" cy="1583412"/>
          </a:xfrm>
          <a:prstGeom prst="rect">
            <a:avLst/>
          </a:prstGeom>
          <a:noFill/>
          <a:ln/>
        </p:spPr>
        <p:txBody>
          <a:bodyPr wrap="square" lIns="91440" tIns="45720" rIns="91440" bIns="45720" rtlCol="0" anchor="t"/>
          <a:lstStyle/>
          <a:p>
            <a:pPr algn="just">
              <a:lnSpc>
                <a:spcPts val="4156"/>
              </a:lnSpc>
            </a:pPr>
            <a:r>
              <a:rPr lang="en-US" sz="2550">
                <a:solidFill>
                  <a:srgbClr val="D6E5EF"/>
                </a:solidFill>
                <a:latin typeface="Roboto"/>
                <a:ea typeface="Roboto"/>
                <a:cs typeface="Roboto"/>
              </a:rPr>
              <a:t>Custom visuals, empower users to integrate third-party or custom-built visualizations, expanding beyond default charts for more tailored and insightful data representations.</a:t>
            </a:r>
            <a:endParaRPr lang="en-US" sz="2550">
              <a:latin typeface="Roboto"/>
              <a:ea typeface="Roboto"/>
              <a:cs typeface="Roboto"/>
            </a:endParaRPr>
          </a:p>
        </p:txBody>
      </p:sp>
      <p:sp>
        <p:nvSpPr>
          <p:cNvPr id="10" name="Text 4">
            <a:extLst>
              <a:ext uri="{FF2B5EF4-FFF2-40B4-BE49-F238E27FC236}">
                <a16:creationId xmlns:a16="http://schemas.microsoft.com/office/drawing/2014/main" id="{E9E7ADB9-80C9-2D65-7143-5E3BDD853B5F}"/>
              </a:ext>
            </a:extLst>
          </p:cNvPr>
          <p:cNvSpPr/>
          <p:nvPr/>
        </p:nvSpPr>
        <p:spPr>
          <a:xfrm>
            <a:off x="995566" y="3769976"/>
            <a:ext cx="9310317" cy="3846933"/>
          </a:xfrm>
          <a:prstGeom prst="rect">
            <a:avLst/>
          </a:prstGeom>
          <a:noFill/>
          <a:ln/>
        </p:spPr>
        <p:txBody>
          <a:bodyPr wrap="square" lIns="91440" tIns="45720" rIns="91440" bIns="45720" rtlCol="0" anchor="t"/>
          <a:lstStyle/>
          <a:p>
            <a:pPr marL="457200" indent="-457200" algn="just">
              <a:lnSpc>
                <a:spcPts val="4156"/>
              </a:lnSpc>
              <a:buFont typeface="Arial"/>
              <a:buChar char="•"/>
            </a:pPr>
            <a:r>
              <a:rPr lang="en-US" sz="2550" dirty="0">
                <a:solidFill>
                  <a:srgbClr val="D6E5EF"/>
                </a:solidFill>
                <a:latin typeface="Roboto"/>
                <a:ea typeface="Roboto"/>
                <a:cs typeface="Roboto"/>
              </a:rPr>
              <a:t>The Tornado chart is ideal for illustrating the impact or variance of various categories on a single measure, streamlining comparative analysis. </a:t>
            </a:r>
            <a:endParaRPr lang="en-US" sz="2550" dirty="0">
              <a:solidFill>
                <a:srgbClr val="000000"/>
              </a:solidFill>
              <a:latin typeface="Calibri"/>
              <a:ea typeface="Roboto"/>
              <a:cs typeface="Calibri"/>
            </a:endParaRPr>
          </a:p>
          <a:p>
            <a:pPr algn="just">
              <a:lnSpc>
                <a:spcPts val="4156"/>
              </a:lnSpc>
            </a:pPr>
            <a:endParaRPr lang="en-US" sz="2550" dirty="0">
              <a:solidFill>
                <a:srgbClr val="D6E5EF"/>
              </a:solidFill>
              <a:latin typeface="Roboto"/>
              <a:ea typeface="Roboto"/>
              <a:cs typeface="Roboto"/>
            </a:endParaRPr>
          </a:p>
          <a:p>
            <a:pPr marL="457200" indent="-457200" algn="just">
              <a:lnSpc>
                <a:spcPts val="4156"/>
              </a:lnSpc>
              <a:buFont typeface="Arial"/>
              <a:buChar char="•"/>
            </a:pPr>
            <a:r>
              <a:rPr lang="en-US" sz="2550" dirty="0">
                <a:solidFill>
                  <a:srgbClr val="D6E5EF"/>
                </a:solidFill>
                <a:latin typeface="Roboto"/>
                <a:ea typeface="Roboto"/>
                <a:cs typeface="Roboto"/>
              </a:rPr>
              <a:t>The Rating visual enhances user engagement by enabling the incorporation of star ratings or other scoring systems, fostering a more interactive reporting experience.</a:t>
            </a:r>
            <a:endParaRPr lang="en-US" sz="2550" dirty="0">
              <a:solidFill>
                <a:srgbClr val="000000"/>
              </a:solidFill>
              <a:latin typeface="Calibri"/>
              <a:ea typeface="Calibri"/>
              <a:cs typeface="Calibri"/>
            </a:endParaRPr>
          </a:p>
          <a:p>
            <a:pPr marL="457200" indent="-457200" algn="just">
              <a:lnSpc>
                <a:spcPts val="4156"/>
              </a:lnSpc>
              <a:buFont typeface="Arial"/>
              <a:buChar char="•"/>
            </a:pPr>
            <a:endParaRPr lang="en-US" sz="2550" dirty="0">
              <a:solidFill>
                <a:srgbClr val="000000"/>
              </a:solidFill>
              <a:latin typeface="Calibri"/>
              <a:ea typeface="Roboto"/>
              <a:cs typeface="Calibri"/>
            </a:endParaRPr>
          </a:p>
        </p:txBody>
      </p:sp>
      <p:pic>
        <p:nvPicPr>
          <p:cNvPr id="17" name="Picture 16" descr="One glowing light bulb in sea of unlit bulbs">
            <a:extLst>
              <a:ext uri="{FF2B5EF4-FFF2-40B4-BE49-F238E27FC236}">
                <a16:creationId xmlns:a16="http://schemas.microsoft.com/office/drawing/2014/main" id="{8F8BB6FC-CC76-16B0-B9A6-89695F682CBE}"/>
              </a:ext>
            </a:extLst>
          </p:cNvPr>
          <p:cNvPicPr>
            <a:picLocks noChangeAspect="1"/>
          </p:cNvPicPr>
          <p:nvPr/>
        </p:nvPicPr>
        <p:blipFill rotWithShape="1">
          <a:blip r:embed="rId4"/>
          <a:srcRect l="25647" r="150"/>
          <a:stretch/>
        </p:blipFill>
        <p:spPr>
          <a:xfrm>
            <a:off x="10835039" y="0"/>
            <a:ext cx="3793393" cy="8229600"/>
          </a:xfrm>
          <a:prstGeom prst="rect">
            <a:avLst/>
          </a:prstGeom>
        </p:spPr>
      </p:pic>
    </p:spTree>
    <p:extLst>
      <p:ext uri="{BB962C8B-B14F-4D97-AF65-F5344CB8AC3E}">
        <p14:creationId xmlns:p14="http://schemas.microsoft.com/office/powerpoint/2010/main" val="387380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bg>
      <p:bgPr>
        <a:solidFill>
          <a:srgbClr val="202733"/>
        </a:solidFill>
        <a:effectLst/>
      </p:bgPr>
    </p:bg>
    <p:spTree>
      <p:nvGrpSpPr>
        <p:cNvPr id="1" name=""/>
        <p:cNvGrpSpPr/>
        <p:nvPr/>
      </p:nvGrpSpPr>
      <p:grpSpPr>
        <a:xfrm>
          <a:off x="0" y="0"/>
          <a:ext cx="0" cy="0"/>
          <a:chOff x="0" y="0"/>
          <a:chExt cx="0" cy="0"/>
        </a:xfrm>
      </p:grpSpPr>
      <p:sp>
        <p:nvSpPr>
          <p:cNvPr id="4" name="Text 2"/>
          <p:cNvSpPr/>
          <p:nvPr/>
        </p:nvSpPr>
        <p:spPr>
          <a:xfrm>
            <a:off x="749016" y="550049"/>
            <a:ext cx="7924800" cy="824746"/>
          </a:xfrm>
          <a:prstGeom prst="rect">
            <a:avLst/>
          </a:prstGeom>
          <a:noFill/>
          <a:ln/>
        </p:spPr>
        <p:txBody>
          <a:bodyPr wrap="none" lIns="91440" tIns="45720" rIns="91440" bIns="45720" rtlCol="0" anchor="t"/>
          <a:lstStyle/>
          <a:p>
            <a:pPr marL="0" indent="0" algn="just">
              <a:lnSpc>
                <a:spcPts val="6494"/>
              </a:lnSpc>
              <a:buNone/>
            </a:pPr>
            <a:r>
              <a:rPr lang="en-US" sz="4150">
                <a:solidFill>
                  <a:srgbClr val="D6E5EF"/>
                </a:solidFill>
                <a:latin typeface="Roboto Slab"/>
                <a:ea typeface="Roboto Slab"/>
                <a:cs typeface="Roboto Slab"/>
              </a:rPr>
              <a:t>Data Security in Power BI</a:t>
            </a:r>
          </a:p>
        </p:txBody>
      </p:sp>
      <p:sp>
        <p:nvSpPr>
          <p:cNvPr id="5" name="Text 3"/>
          <p:cNvSpPr/>
          <p:nvPr/>
        </p:nvSpPr>
        <p:spPr>
          <a:xfrm>
            <a:off x="749016" y="1776112"/>
            <a:ext cx="3604260" cy="494824"/>
          </a:xfrm>
          <a:prstGeom prst="rect">
            <a:avLst/>
          </a:prstGeom>
          <a:noFill/>
          <a:ln/>
        </p:spPr>
        <p:txBody>
          <a:bodyPr wrap="none" lIns="91440" tIns="45720" rIns="91440" bIns="45720" rtlCol="0" anchor="t"/>
          <a:lstStyle/>
          <a:p>
            <a:pPr marL="0" indent="0" algn="just">
              <a:lnSpc>
                <a:spcPts val="3897"/>
              </a:lnSpc>
              <a:buNone/>
            </a:pPr>
            <a:r>
              <a:rPr lang="en-US" sz="3100">
                <a:solidFill>
                  <a:srgbClr val="D6E5EF"/>
                </a:solidFill>
                <a:latin typeface="Roboto Slab"/>
                <a:ea typeface="Roboto Slab"/>
                <a:cs typeface="Roboto Slab"/>
              </a:rPr>
              <a:t>Row Level Security</a:t>
            </a:r>
          </a:p>
        </p:txBody>
      </p:sp>
      <p:pic>
        <p:nvPicPr>
          <p:cNvPr id="15" name="Graphic 14" descr="Eye Scan outline">
            <a:extLst>
              <a:ext uri="{FF2B5EF4-FFF2-40B4-BE49-F238E27FC236}">
                <a16:creationId xmlns:a16="http://schemas.microsoft.com/office/drawing/2014/main" id="{0D9D7A3C-8EB0-B7B7-5205-696C61CE6F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8307" y="1767138"/>
            <a:ext cx="685800" cy="625642"/>
          </a:xfrm>
          <a:prstGeom prst="rect">
            <a:avLst/>
          </a:prstGeom>
        </p:spPr>
      </p:pic>
      <p:sp>
        <p:nvSpPr>
          <p:cNvPr id="17" name="TextBox 16">
            <a:extLst>
              <a:ext uri="{FF2B5EF4-FFF2-40B4-BE49-F238E27FC236}">
                <a16:creationId xmlns:a16="http://schemas.microsoft.com/office/drawing/2014/main" id="{68B7CACA-F1A4-1245-D299-E0F0C54E74C8}"/>
              </a:ext>
            </a:extLst>
          </p:cNvPr>
          <p:cNvSpPr txBox="1"/>
          <p:nvPr/>
        </p:nvSpPr>
        <p:spPr>
          <a:xfrm>
            <a:off x="745957" y="5895473"/>
            <a:ext cx="2851485" cy="5814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100">
                <a:solidFill>
                  <a:srgbClr val="D6E5EF"/>
                </a:solidFill>
                <a:latin typeface="Roboto Slab"/>
                <a:ea typeface="Roboto Slab"/>
                <a:cs typeface="Roboto Slab"/>
              </a:rPr>
              <a:t>Data Masking​</a:t>
            </a:r>
          </a:p>
        </p:txBody>
      </p:sp>
      <p:sp>
        <p:nvSpPr>
          <p:cNvPr id="18" name="TextBox 17">
            <a:extLst>
              <a:ext uri="{FF2B5EF4-FFF2-40B4-BE49-F238E27FC236}">
                <a16:creationId xmlns:a16="http://schemas.microsoft.com/office/drawing/2014/main" id="{90C9C433-AF27-9557-6B44-7354446495A1}"/>
              </a:ext>
            </a:extLst>
          </p:cNvPr>
          <p:cNvSpPr txBox="1"/>
          <p:nvPr/>
        </p:nvSpPr>
        <p:spPr>
          <a:xfrm>
            <a:off x="757988" y="6557212"/>
            <a:ext cx="90718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rgbClr val="D6E5EF"/>
                </a:solidFill>
                <a:latin typeface="Roboto"/>
                <a:ea typeface="Roboto"/>
                <a:cs typeface="Roboto"/>
              </a:rPr>
              <a:t>To conceal portions of sensitive data, displaying only relevant information to users based on their access permissions.​</a:t>
            </a:r>
          </a:p>
        </p:txBody>
      </p:sp>
      <p:sp>
        <p:nvSpPr>
          <p:cNvPr id="19" name="TextBox 18">
            <a:extLst>
              <a:ext uri="{FF2B5EF4-FFF2-40B4-BE49-F238E27FC236}">
                <a16:creationId xmlns:a16="http://schemas.microsoft.com/office/drawing/2014/main" id="{2829BFEE-A970-8353-642C-F9D6C5F75932}"/>
              </a:ext>
            </a:extLst>
          </p:cNvPr>
          <p:cNvSpPr txBox="1"/>
          <p:nvPr/>
        </p:nvSpPr>
        <p:spPr>
          <a:xfrm>
            <a:off x="6286500" y="3654591"/>
            <a:ext cx="3714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p>
        </p:txBody>
      </p:sp>
      <p:sp>
        <p:nvSpPr>
          <p:cNvPr id="20" name="TextBox 19">
            <a:extLst>
              <a:ext uri="{FF2B5EF4-FFF2-40B4-BE49-F238E27FC236}">
                <a16:creationId xmlns:a16="http://schemas.microsoft.com/office/drawing/2014/main" id="{4B64774A-8649-A49E-51C8-A8DAE2037201}"/>
              </a:ext>
            </a:extLst>
          </p:cNvPr>
          <p:cNvSpPr txBox="1"/>
          <p:nvPr/>
        </p:nvSpPr>
        <p:spPr>
          <a:xfrm>
            <a:off x="745958" y="2390334"/>
            <a:ext cx="88191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rgbClr val="D6E5EF"/>
                </a:solidFill>
                <a:latin typeface="Roboto"/>
                <a:ea typeface="Roboto"/>
                <a:cs typeface="Roboto"/>
              </a:rPr>
              <a:t>It enables the restriction of data access at the row level based on user roles. This ensures that sensitive data is only accessible by authorized personnel.​</a:t>
            </a:r>
          </a:p>
        </p:txBody>
      </p:sp>
      <p:sp>
        <p:nvSpPr>
          <p:cNvPr id="21" name="TextBox 20">
            <a:extLst>
              <a:ext uri="{FF2B5EF4-FFF2-40B4-BE49-F238E27FC236}">
                <a16:creationId xmlns:a16="http://schemas.microsoft.com/office/drawing/2014/main" id="{55732E34-FA34-BADC-B520-BC2D9CAC3F1E}"/>
              </a:ext>
            </a:extLst>
          </p:cNvPr>
          <p:cNvSpPr txBox="1"/>
          <p:nvPr/>
        </p:nvSpPr>
        <p:spPr>
          <a:xfrm>
            <a:off x="770020" y="4647197"/>
            <a:ext cx="882215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rgbClr val="D6E5EF"/>
                </a:solidFill>
                <a:latin typeface="Roboto"/>
              </a:rPr>
              <a:t>Enable audit logging to track user activities, providing insights into who accessed what data and when.</a:t>
            </a:r>
            <a:endParaRPr lang="en-US" sz="2400" dirty="0">
              <a:solidFill>
                <a:srgbClr val="D6E5EF"/>
              </a:solidFill>
              <a:latin typeface="Roboto"/>
              <a:ea typeface="Roboto"/>
              <a:cs typeface="Roboto"/>
            </a:endParaRPr>
          </a:p>
        </p:txBody>
      </p:sp>
      <p:sp>
        <p:nvSpPr>
          <p:cNvPr id="22" name="TextBox 21">
            <a:extLst>
              <a:ext uri="{FF2B5EF4-FFF2-40B4-BE49-F238E27FC236}">
                <a16:creationId xmlns:a16="http://schemas.microsoft.com/office/drawing/2014/main" id="{69A39D85-145C-EF6B-CF2C-085FA96E6712}"/>
              </a:ext>
            </a:extLst>
          </p:cNvPr>
          <p:cNvSpPr txBox="1"/>
          <p:nvPr/>
        </p:nvSpPr>
        <p:spPr>
          <a:xfrm>
            <a:off x="751974" y="3994484"/>
            <a:ext cx="2989848" cy="5693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100">
                <a:solidFill>
                  <a:srgbClr val="D6E5EF"/>
                </a:solidFill>
                <a:latin typeface="Roboto Slab"/>
                <a:ea typeface="Roboto Slab"/>
                <a:cs typeface="Roboto Slab"/>
              </a:rPr>
              <a:t>Audit Logging</a:t>
            </a:r>
          </a:p>
        </p:txBody>
      </p:sp>
      <p:pic>
        <p:nvPicPr>
          <p:cNvPr id="24" name="Graphic 23" descr="Security camera outline">
            <a:extLst>
              <a:ext uri="{FF2B5EF4-FFF2-40B4-BE49-F238E27FC236}">
                <a16:creationId xmlns:a16="http://schemas.microsoft.com/office/drawing/2014/main" id="{5C69E470-3750-9D19-293C-44BC399CF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1347" y="3994483"/>
            <a:ext cx="613610" cy="649706"/>
          </a:xfrm>
          <a:prstGeom prst="rect">
            <a:avLst/>
          </a:prstGeom>
        </p:spPr>
      </p:pic>
      <p:pic>
        <p:nvPicPr>
          <p:cNvPr id="25" name="Picture 24" descr="A green padlock on a circuit board&#10;&#10;Description automatically generated">
            <a:extLst>
              <a:ext uri="{FF2B5EF4-FFF2-40B4-BE49-F238E27FC236}">
                <a16:creationId xmlns:a16="http://schemas.microsoft.com/office/drawing/2014/main" id="{171F8737-F887-A1C5-103C-E732FF86E839}"/>
              </a:ext>
            </a:extLst>
          </p:cNvPr>
          <p:cNvPicPr>
            <a:picLocks noChangeAspect="1"/>
          </p:cNvPicPr>
          <p:nvPr/>
        </p:nvPicPr>
        <p:blipFill rotWithShape="1">
          <a:blip r:embed="rId7"/>
          <a:srcRect l="11454" r="10352" b="-293"/>
          <a:stretch/>
        </p:blipFill>
        <p:spPr>
          <a:xfrm>
            <a:off x="10359191" y="1612"/>
            <a:ext cx="4271219" cy="8229723"/>
          </a:xfrm>
          <a:prstGeom prst="rect">
            <a:avLst/>
          </a:prstGeom>
        </p:spPr>
      </p:pic>
      <p:pic>
        <p:nvPicPr>
          <p:cNvPr id="3" name="Graphic 2" descr="Medieval Armor outline">
            <a:extLst>
              <a:ext uri="{FF2B5EF4-FFF2-40B4-BE49-F238E27FC236}">
                <a16:creationId xmlns:a16="http://schemas.microsoft.com/office/drawing/2014/main" id="{8AB889CF-9E3B-7AD4-E94C-B122234265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18966" y="5978617"/>
            <a:ext cx="428830" cy="49060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375790-7EE3-B535-4921-9FFADA86A27C}"/>
              </a:ext>
            </a:extLst>
          </p:cNvPr>
          <p:cNvSpPr txBox="1"/>
          <p:nvPr/>
        </p:nvSpPr>
        <p:spPr>
          <a:xfrm>
            <a:off x="517942" y="611411"/>
            <a:ext cx="5967078" cy="7309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4150" dirty="0">
                <a:solidFill>
                  <a:srgbClr val="D6E5EF"/>
                </a:solidFill>
                <a:latin typeface="Roboto Slab"/>
                <a:ea typeface="Roboto Slab"/>
                <a:cs typeface="Roboto Slab"/>
              </a:rPr>
              <a:t>Power BI Licensing</a:t>
            </a:r>
          </a:p>
        </p:txBody>
      </p:sp>
      <p:sp>
        <p:nvSpPr>
          <p:cNvPr id="4" name="TextBox 3">
            <a:extLst>
              <a:ext uri="{FF2B5EF4-FFF2-40B4-BE49-F238E27FC236}">
                <a16:creationId xmlns:a16="http://schemas.microsoft.com/office/drawing/2014/main" id="{5746C3CB-0AC0-A32C-086B-BFEC0C7F337C}"/>
              </a:ext>
            </a:extLst>
          </p:cNvPr>
          <p:cNvSpPr txBox="1"/>
          <p:nvPr/>
        </p:nvSpPr>
        <p:spPr>
          <a:xfrm>
            <a:off x="1132765" y="1687114"/>
            <a:ext cx="2852381"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rgbClr val="D6E5EF"/>
                </a:solidFill>
                <a:latin typeface="Roboto Slab"/>
                <a:ea typeface="Roboto Slab"/>
                <a:cs typeface="Roboto Slab"/>
              </a:rPr>
              <a:t>Power BI Free</a:t>
            </a:r>
          </a:p>
        </p:txBody>
      </p:sp>
      <p:sp>
        <p:nvSpPr>
          <p:cNvPr id="8" name="TextBox 7">
            <a:extLst>
              <a:ext uri="{FF2B5EF4-FFF2-40B4-BE49-F238E27FC236}">
                <a16:creationId xmlns:a16="http://schemas.microsoft.com/office/drawing/2014/main" id="{E37337FA-DC40-BA2A-7002-6DF629C72862}"/>
              </a:ext>
            </a:extLst>
          </p:cNvPr>
          <p:cNvSpPr txBox="1"/>
          <p:nvPr/>
        </p:nvSpPr>
        <p:spPr>
          <a:xfrm>
            <a:off x="1151978" y="3129826"/>
            <a:ext cx="2852381"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rgbClr val="D6E5EF"/>
                </a:solidFill>
                <a:latin typeface="Roboto Slab"/>
                <a:ea typeface="Roboto Slab"/>
                <a:cs typeface="Roboto Slab"/>
              </a:rPr>
              <a:t>Power BI Pro</a:t>
            </a:r>
            <a:endParaRPr lang="en-US" sz="2400">
              <a:ea typeface="Calibri"/>
              <a:cs typeface="Calibri"/>
            </a:endParaRPr>
          </a:p>
        </p:txBody>
      </p:sp>
      <p:sp>
        <p:nvSpPr>
          <p:cNvPr id="9" name="TextBox 8">
            <a:extLst>
              <a:ext uri="{FF2B5EF4-FFF2-40B4-BE49-F238E27FC236}">
                <a16:creationId xmlns:a16="http://schemas.microsoft.com/office/drawing/2014/main" id="{AA1730DB-08C9-745F-16D8-27C7E4D649DA}"/>
              </a:ext>
            </a:extLst>
          </p:cNvPr>
          <p:cNvSpPr txBox="1"/>
          <p:nvPr/>
        </p:nvSpPr>
        <p:spPr>
          <a:xfrm>
            <a:off x="1156827" y="4830947"/>
            <a:ext cx="3057097"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rgbClr val="D6E5EF"/>
                </a:solidFill>
                <a:latin typeface="Roboto Slab"/>
                <a:ea typeface="Roboto Slab"/>
                <a:cs typeface="Roboto Slab"/>
              </a:rPr>
              <a:t>Power BI Premium</a:t>
            </a:r>
          </a:p>
        </p:txBody>
      </p:sp>
      <p:sp>
        <p:nvSpPr>
          <p:cNvPr id="10" name="TextBox 9">
            <a:extLst>
              <a:ext uri="{FF2B5EF4-FFF2-40B4-BE49-F238E27FC236}">
                <a16:creationId xmlns:a16="http://schemas.microsoft.com/office/drawing/2014/main" id="{17E56136-1D2A-A41E-093C-50A9C95CABF3}"/>
              </a:ext>
            </a:extLst>
          </p:cNvPr>
          <p:cNvSpPr txBox="1"/>
          <p:nvPr/>
        </p:nvSpPr>
        <p:spPr>
          <a:xfrm>
            <a:off x="1132764" y="6595280"/>
            <a:ext cx="324816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rgbClr val="D6E5EF"/>
                </a:solidFill>
                <a:latin typeface="Roboto Slab"/>
                <a:ea typeface="Roboto Slab"/>
                <a:cs typeface="Roboto Slab"/>
              </a:rPr>
              <a:t>Power BI Embedded</a:t>
            </a:r>
          </a:p>
        </p:txBody>
      </p:sp>
      <p:sp>
        <p:nvSpPr>
          <p:cNvPr id="11" name="TextBox 10">
            <a:extLst>
              <a:ext uri="{FF2B5EF4-FFF2-40B4-BE49-F238E27FC236}">
                <a16:creationId xmlns:a16="http://schemas.microsoft.com/office/drawing/2014/main" id="{9F7BA9EF-D215-D997-E7F2-945CE2195782}"/>
              </a:ext>
            </a:extLst>
          </p:cNvPr>
          <p:cNvSpPr txBox="1"/>
          <p:nvPr/>
        </p:nvSpPr>
        <p:spPr>
          <a:xfrm>
            <a:off x="4189863" y="1694296"/>
            <a:ext cx="765298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US" sz="2200" dirty="0">
                <a:solidFill>
                  <a:srgbClr val="D6E5EF"/>
                </a:solidFill>
                <a:latin typeface="Roboto"/>
              </a:rPr>
              <a:t>This is the basic, free version of Power BI with no associated licensing costs. Limited in terms of collaboration features and sharing capabilities.</a:t>
            </a:r>
            <a:endParaRPr lang="en-US" sz="2200" dirty="0">
              <a:latin typeface="+mn-ea"/>
            </a:endParaRPr>
          </a:p>
        </p:txBody>
      </p:sp>
      <p:sp>
        <p:nvSpPr>
          <p:cNvPr id="12" name="TextBox 11">
            <a:extLst>
              <a:ext uri="{FF2B5EF4-FFF2-40B4-BE49-F238E27FC236}">
                <a16:creationId xmlns:a16="http://schemas.microsoft.com/office/drawing/2014/main" id="{4A2F9524-8548-70DF-E2FE-584F4CB4C8A7}"/>
              </a:ext>
            </a:extLst>
          </p:cNvPr>
          <p:cNvSpPr txBox="1"/>
          <p:nvPr/>
        </p:nvSpPr>
        <p:spPr>
          <a:xfrm>
            <a:off x="4189861" y="3125875"/>
            <a:ext cx="765298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US" sz="2200" dirty="0">
                <a:solidFill>
                  <a:srgbClr val="D6E5EF"/>
                </a:solidFill>
                <a:latin typeface="Roboto"/>
              </a:rPr>
              <a:t>Paid subscription for individual users allowing collaboration, sharing and extra features. Enables scheduled data refresh and access to premium content sharing features.</a:t>
            </a:r>
            <a:endParaRPr lang="en-US">
              <a:ea typeface="Calibri" panose="020F0502020204030204"/>
              <a:cs typeface="Calibri" panose="020F0502020204030204"/>
            </a:endParaRPr>
          </a:p>
        </p:txBody>
      </p:sp>
      <p:sp>
        <p:nvSpPr>
          <p:cNvPr id="13" name="TextBox 12">
            <a:extLst>
              <a:ext uri="{FF2B5EF4-FFF2-40B4-BE49-F238E27FC236}">
                <a16:creationId xmlns:a16="http://schemas.microsoft.com/office/drawing/2014/main" id="{892E47F3-5DB5-6964-3C67-17826841501C}"/>
              </a:ext>
            </a:extLst>
          </p:cNvPr>
          <p:cNvSpPr txBox="1"/>
          <p:nvPr/>
        </p:nvSpPr>
        <p:spPr>
          <a:xfrm>
            <a:off x="4189862" y="4863809"/>
            <a:ext cx="765298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US" sz="2200" dirty="0">
                <a:solidFill>
                  <a:srgbClr val="D6E5EF"/>
                </a:solidFill>
                <a:latin typeface="Roboto"/>
              </a:rPr>
              <a:t>Designed for larger organizations with more extensive data needs, offering dedicated cloud capacity. Supports more frequent scheduled refreshes, including options for high-frequency refreshes throughout the day.</a:t>
            </a:r>
            <a:endParaRPr lang="en-US"/>
          </a:p>
        </p:txBody>
      </p:sp>
      <p:sp>
        <p:nvSpPr>
          <p:cNvPr id="14" name="TextBox 13">
            <a:extLst>
              <a:ext uri="{FF2B5EF4-FFF2-40B4-BE49-F238E27FC236}">
                <a16:creationId xmlns:a16="http://schemas.microsoft.com/office/drawing/2014/main" id="{E24A385D-7C11-D959-C485-00F8A4CFE518}"/>
              </a:ext>
            </a:extLst>
          </p:cNvPr>
          <p:cNvSpPr txBox="1"/>
          <p:nvPr/>
        </p:nvSpPr>
        <p:spPr>
          <a:xfrm>
            <a:off x="4189862" y="6595276"/>
            <a:ext cx="765298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US" sz="2200" dirty="0">
                <a:solidFill>
                  <a:srgbClr val="D6E5EF"/>
                </a:solidFill>
                <a:latin typeface="Roboto"/>
              </a:rPr>
              <a:t>For developers embedding Power BI reports and dashboards in custom applications. Offers flexibility for embedding scenarios with varying data refresh needs.</a:t>
            </a:r>
            <a:endParaRPr lang="en-US">
              <a:ea typeface="Calibri" panose="020F0502020204030204"/>
              <a:cs typeface="Calibri" panose="020F0502020204030204"/>
            </a:endParaRPr>
          </a:p>
        </p:txBody>
      </p:sp>
      <p:pic>
        <p:nvPicPr>
          <p:cNvPr id="16" name="Graphic 15" descr="Flying Money outline">
            <a:extLst>
              <a:ext uri="{FF2B5EF4-FFF2-40B4-BE49-F238E27FC236}">
                <a16:creationId xmlns:a16="http://schemas.microsoft.com/office/drawing/2014/main" id="{5F8F845B-231A-0575-8FC1-D8DA5EEFE7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560" y="3049376"/>
            <a:ext cx="629414" cy="559560"/>
          </a:xfrm>
          <a:prstGeom prst="rect">
            <a:avLst/>
          </a:prstGeom>
        </p:spPr>
      </p:pic>
      <p:pic>
        <p:nvPicPr>
          <p:cNvPr id="17" name="Graphic 16" descr="Money outline">
            <a:extLst>
              <a:ext uri="{FF2B5EF4-FFF2-40B4-BE49-F238E27FC236}">
                <a16:creationId xmlns:a16="http://schemas.microsoft.com/office/drawing/2014/main" id="{6E0562B6-D8DE-98BE-37ED-161F967315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573" y="4744864"/>
            <a:ext cx="559560" cy="559559"/>
          </a:xfrm>
          <a:prstGeom prst="rect">
            <a:avLst/>
          </a:prstGeom>
        </p:spPr>
      </p:pic>
      <p:pic>
        <p:nvPicPr>
          <p:cNvPr id="18" name="Graphic 17" descr="Coins outline">
            <a:extLst>
              <a:ext uri="{FF2B5EF4-FFF2-40B4-BE49-F238E27FC236}">
                <a16:creationId xmlns:a16="http://schemas.microsoft.com/office/drawing/2014/main" id="{2968A308-1777-64A3-777B-5F39101BED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2554" y="1641905"/>
            <a:ext cx="559560" cy="559560"/>
          </a:xfrm>
          <a:prstGeom prst="rect">
            <a:avLst/>
          </a:prstGeom>
        </p:spPr>
      </p:pic>
      <p:pic>
        <p:nvPicPr>
          <p:cNvPr id="19" name="Graphic 18" descr="Treasure chest outline">
            <a:extLst>
              <a:ext uri="{FF2B5EF4-FFF2-40B4-BE49-F238E27FC236}">
                <a16:creationId xmlns:a16="http://schemas.microsoft.com/office/drawing/2014/main" id="{0A50180A-3E98-7242-8710-CB4676F70B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791" y="6509981"/>
            <a:ext cx="559560" cy="559560"/>
          </a:xfrm>
          <a:prstGeom prst="rect">
            <a:avLst/>
          </a:prstGeom>
        </p:spPr>
      </p:pic>
      <p:pic>
        <p:nvPicPr>
          <p:cNvPr id="21" name="Picture 20" descr="Coins falling on a table&#10;&#10;Description automatically generated">
            <a:extLst>
              <a:ext uri="{FF2B5EF4-FFF2-40B4-BE49-F238E27FC236}">
                <a16:creationId xmlns:a16="http://schemas.microsoft.com/office/drawing/2014/main" id="{EED2EC0E-28DD-A5EA-F3C9-0B129E9B66F1}"/>
              </a:ext>
            </a:extLst>
          </p:cNvPr>
          <p:cNvPicPr>
            <a:picLocks noChangeAspect="1"/>
          </p:cNvPicPr>
          <p:nvPr/>
        </p:nvPicPr>
        <p:blipFill rotWithShape="1">
          <a:blip r:embed="rId10"/>
          <a:srcRect l="24092" r="43894" b="-44"/>
          <a:stretch/>
        </p:blipFill>
        <p:spPr>
          <a:xfrm>
            <a:off x="11984101" y="-1092"/>
            <a:ext cx="2651283" cy="8244119"/>
          </a:xfrm>
          <a:prstGeom prst="rect">
            <a:avLst/>
          </a:prstGeom>
        </p:spPr>
      </p:pic>
    </p:spTree>
    <p:extLst>
      <p:ext uri="{BB962C8B-B14F-4D97-AF65-F5344CB8AC3E}">
        <p14:creationId xmlns:p14="http://schemas.microsoft.com/office/powerpoint/2010/main" val="967530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4" name="Text 2"/>
          <p:cNvSpPr/>
          <p:nvPr/>
        </p:nvSpPr>
        <p:spPr>
          <a:xfrm>
            <a:off x="592427" y="536517"/>
            <a:ext cx="4212256" cy="824746"/>
          </a:xfrm>
          <a:prstGeom prst="rect">
            <a:avLst/>
          </a:prstGeom>
          <a:noFill/>
          <a:ln/>
        </p:spPr>
        <p:txBody>
          <a:bodyPr wrap="none" lIns="91440" tIns="45720" rIns="91440" bIns="45720" rtlCol="0" anchor="t"/>
          <a:lstStyle/>
          <a:p>
            <a:pPr algn="just">
              <a:lnSpc>
                <a:spcPts val="6494"/>
              </a:lnSpc>
            </a:pPr>
            <a:r>
              <a:rPr lang="en-US" sz="4150" dirty="0">
                <a:solidFill>
                  <a:srgbClr val="D6E5EF"/>
                </a:solidFill>
                <a:latin typeface="Roboto Slab"/>
                <a:ea typeface="Roboto Slab"/>
                <a:cs typeface="Roboto Slab"/>
              </a:rPr>
              <a:t>Data Refresh</a:t>
            </a:r>
          </a:p>
        </p:txBody>
      </p:sp>
      <p:pic>
        <p:nvPicPr>
          <p:cNvPr id="10" name="Graphic 9" descr="Repeat outline">
            <a:extLst>
              <a:ext uri="{FF2B5EF4-FFF2-40B4-BE49-F238E27FC236}">
                <a16:creationId xmlns:a16="http://schemas.microsoft.com/office/drawing/2014/main" id="{D7A136E8-9C07-2A5C-3866-3E200A7D7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214" y="623846"/>
            <a:ext cx="750629" cy="709685"/>
          </a:xfrm>
          <a:prstGeom prst="rect">
            <a:avLst/>
          </a:prstGeom>
        </p:spPr>
      </p:pic>
      <p:pic>
        <p:nvPicPr>
          <p:cNvPr id="11" name="Picture 10" descr="Sphere of mesh and nodes">
            <a:extLst>
              <a:ext uri="{FF2B5EF4-FFF2-40B4-BE49-F238E27FC236}">
                <a16:creationId xmlns:a16="http://schemas.microsoft.com/office/drawing/2014/main" id="{88B9BC75-D968-E34D-B3FD-D3D71479741B}"/>
              </a:ext>
            </a:extLst>
          </p:cNvPr>
          <p:cNvPicPr>
            <a:picLocks noChangeAspect="1"/>
          </p:cNvPicPr>
          <p:nvPr/>
        </p:nvPicPr>
        <p:blipFill rotWithShape="1">
          <a:blip r:embed="rId5"/>
          <a:srcRect l="37881" r="212" b="-159"/>
          <a:stretch/>
        </p:blipFill>
        <p:spPr>
          <a:xfrm>
            <a:off x="11127636" y="-10295"/>
            <a:ext cx="3506319" cy="8239162"/>
          </a:xfrm>
          <a:prstGeom prst="rect">
            <a:avLst/>
          </a:prstGeom>
        </p:spPr>
      </p:pic>
      <p:sp>
        <p:nvSpPr>
          <p:cNvPr id="5" name="Text 3">
            <a:extLst>
              <a:ext uri="{FF2B5EF4-FFF2-40B4-BE49-F238E27FC236}">
                <a16:creationId xmlns:a16="http://schemas.microsoft.com/office/drawing/2014/main" id="{29FF6E28-EBB5-81FD-37A9-6E21E19F74CB}"/>
              </a:ext>
            </a:extLst>
          </p:cNvPr>
          <p:cNvSpPr/>
          <p:nvPr/>
        </p:nvSpPr>
        <p:spPr>
          <a:xfrm>
            <a:off x="592427" y="4040159"/>
            <a:ext cx="9881331" cy="3424243"/>
          </a:xfrm>
          <a:prstGeom prst="rect">
            <a:avLst/>
          </a:prstGeom>
          <a:noFill/>
          <a:ln/>
        </p:spPr>
        <p:txBody>
          <a:bodyPr wrap="square" lIns="91440" tIns="45720" rIns="91440" bIns="45720" rtlCol="0" anchor="t"/>
          <a:lstStyle/>
          <a:p>
            <a:pPr marL="457200" indent="-457200" algn="just">
              <a:lnSpc>
                <a:spcPts val="4156"/>
              </a:lnSpc>
              <a:buAutoNum type="arabicParenR"/>
            </a:pPr>
            <a:r>
              <a:rPr lang="en-US" sz="2400" dirty="0">
                <a:solidFill>
                  <a:srgbClr val="D6E5EF"/>
                </a:solidFill>
                <a:latin typeface="Roboto"/>
                <a:ea typeface="Roboto"/>
                <a:cs typeface="Roboto"/>
              </a:rPr>
              <a:t>Scheduled Refresh </a:t>
            </a:r>
            <a:endParaRPr lang="en-US" sz="2400" dirty="0">
              <a:latin typeface="Roboto"/>
              <a:ea typeface="Roboto"/>
              <a:cs typeface="Calibri" panose="020F0502020204030204"/>
            </a:endParaRPr>
          </a:p>
          <a:p>
            <a:pPr marL="1257300" lvl="2" indent="-342900" algn="just">
              <a:lnSpc>
                <a:spcPts val="4156"/>
              </a:lnSpc>
              <a:buFont typeface="Arial"/>
              <a:buChar char="•"/>
            </a:pPr>
            <a:r>
              <a:rPr lang="en-US" sz="2400" dirty="0">
                <a:solidFill>
                  <a:srgbClr val="D6E5EF"/>
                </a:solidFill>
                <a:latin typeface="Roboto"/>
                <a:ea typeface="Roboto"/>
                <a:cs typeface="Roboto"/>
              </a:rPr>
              <a:t>Power BI allows users to schedule automatic data refreshments at specific intervals for datasets.</a:t>
            </a:r>
            <a:endParaRPr lang="en-US" sz="2400">
              <a:solidFill>
                <a:srgbClr val="D6E5EF"/>
              </a:solidFill>
              <a:latin typeface="Roboto"/>
              <a:ea typeface="Roboto"/>
              <a:cs typeface="Roboto"/>
            </a:endParaRPr>
          </a:p>
          <a:p>
            <a:pPr marL="342900" indent="-342900" algn="just">
              <a:lnSpc>
                <a:spcPts val="4156"/>
              </a:lnSpc>
              <a:buAutoNum type="arabicParenR"/>
            </a:pPr>
            <a:r>
              <a:rPr lang="en-US" sz="2400" dirty="0">
                <a:solidFill>
                  <a:srgbClr val="D6E5EF"/>
                </a:solidFill>
                <a:latin typeface="Roboto"/>
                <a:ea typeface="Roboto"/>
                <a:cs typeface="Roboto"/>
              </a:rPr>
              <a:t> Manual Refresh </a:t>
            </a:r>
          </a:p>
          <a:p>
            <a:pPr marL="1257300" lvl="2" indent="-342900" algn="just">
              <a:lnSpc>
                <a:spcPts val="4156"/>
              </a:lnSpc>
              <a:buFont typeface="Arial"/>
              <a:buChar char="•"/>
            </a:pPr>
            <a:r>
              <a:rPr lang="en-US" sz="2400" dirty="0">
                <a:solidFill>
                  <a:srgbClr val="D6E5EF"/>
                </a:solidFill>
                <a:latin typeface="Roboto"/>
                <a:ea typeface="Roboto"/>
                <a:cs typeface="Roboto"/>
              </a:rPr>
              <a:t>Users can manually trigger a refresh to get the latest data when needed.</a:t>
            </a:r>
            <a:endParaRPr lang="en-US" sz="2400" dirty="0">
              <a:latin typeface="Roboto"/>
              <a:ea typeface="Roboto"/>
              <a:cs typeface="Calibri" panose="020F0502020204030204"/>
            </a:endParaRPr>
          </a:p>
        </p:txBody>
      </p:sp>
      <p:sp>
        <p:nvSpPr>
          <p:cNvPr id="7" name="Text 3">
            <a:extLst>
              <a:ext uri="{FF2B5EF4-FFF2-40B4-BE49-F238E27FC236}">
                <a16:creationId xmlns:a16="http://schemas.microsoft.com/office/drawing/2014/main" id="{C7F8187D-E59F-83B1-1C41-92694321F6CC}"/>
              </a:ext>
            </a:extLst>
          </p:cNvPr>
          <p:cNvSpPr/>
          <p:nvPr/>
        </p:nvSpPr>
        <p:spPr>
          <a:xfrm>
            <a:off x="592427" y="1489466"/>
            <a:ext cx="10085868" cy="2389529"/>
          </a:xfrm>
          <a:prstGeom prst="rect">
            <a:avLst/>
          </a:prstGeom>
          <a:noFill/>
          <a:ln/>
        </p:spPr>
        <p:txBody>
          <a:bodyPr wrap="square" lIns="91440" tIns="45720" rIns="91440" bIns="45720" rtlCol="0" anchor="t"/>
          <a:lstStyle/>
          <a:p>
            <a:pPr algn="just">
              <a:lnSpc>
                <a:spcPts val="4156"/>
              </a:lnSpc>
            </a:pPr>
            <a:r>
              <a:rPr lang="en-US" sz="2400" dirty="0">
                <a:solidFill>
                  <a:srgbClr val="D6E5EF"/>
                </a:solidFill>
                <a:latin typeface="Roboto"/>
                <a:ea typeface="Roboto"/>
                <a:cs typeface="Roboto"/>
              </a:rPr>
              <a:t>The process of updating the data in Power BI reports, dashboards, and datasets to ensure that the displayed information reflects the most current and accurate data from the underlying data sources. This is essential for maintaining the relevance and validity of insights.</a:t>
            </a:r>
          </a:p>
        </p:txBody>
      </p:sp>
    </p:spTree>
    <p:extLst>
      <p:ext uri="{BB962C8B-B14F-4D97-AF65-F5344CB8AC3E}">
        <p14:creationId xmlns:p14="http://schemas.microsoft.com/office/powerpoint/2010/main" val="2869520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10" name="Text 2">
            <a:extLst>
              <a:ext uri="{FF2B5EF4-FFF2-40B4-BE49-F238E27FC236}">
                <a16:creationId xmlns:a16="http://schemas.microsoft.com/office/drawing/2014/main" id="{14C99D08-3660-40AC-8A12-C8FF5B615C92}"/>
              </a:ext>
            </a:extLst>
          </p:cNvPr>
          <p:cNvSpPr/>
          <p:nvPr/>
        </p:nvSpPr>
        <p:spPr>
          <a:xfrm>
            <a:off x="757636" y="449198"/>
            <a:ext cx="6461760" cy="824746"/>
          </a:xfrm>
          <a:prstGeom prst="rect">
            <a:avLst/>
          </a:prstGeom>
          <a:noFill/>
          <a:ln/>
        </p:spPr>
        <p:txBody>
          <a:bodyPr wrap="none" lIns="91440" tIns="45720" rIns="91440" bIns="45720" rtlCol="0" anchor="t"/>
          <a:lstStyle/>
          <a:p>
            <a:pPr marL="0" indent="0" algn="just">
              <a:lnSpc>
                <a:spcPts val="6494"/>
              </a:lnSpc>
              <a:buNone/>
            </a:pPr>
            <a:r>
              <a:rPr lang="en-US" sz="4150" dirty="0">
                <a:solidFill>
                  <a:srgbClr val="D6E5EF"/>
                </a:solidFill>
                <a:latin typeface="Roboto Slab"/>
                <a:ea typeface="Roboto Slab"/>
                <a:cs typeface="Roboto Slab"/>
              </a:rPr>
              <a:t>Gateway in Power BI</a:t>
            </a:r>
          </a:p>
        </p:txBody>
      </p:sp>
      <p:sp>
        <p:nvSpPr>
          <p:cNvPr id="11" name="TextBox 10">
            <a:extLst>
              <a:ext uri="{FF2B5EF4-FFF2-40B4-BE49-F238E27FC236}">
                <a16:creationId xmlns:a16="http://schemas.microsoft.com/office/drawing/2014/main" id="{18C77CCA-C2C9-A8E9-E69D-152F512ED656}"/>
              </a:ext>
            </a:extLst>
          </p:cNvPr>
          <p:cNvSpPr txBox="1"/>
          <p:nvPr/>
        </p:nvSpPr>
        <p:spPr>
          <a:xfrm>
            <a:off x="754038" y="1377706"/>
            <a:ext cx="6868775" cy="3277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300" dirty="0">
                <a:solidFill>
                  <a:srgbClr val="D6E5EF"/>
                </a:solidFill>
                <a:latin typeface="Roboto"/>
                <a:cs typeface="Segoe UI"/>
              </a:rPr>
              <a:t>Gateway seamlessly transfers data between on-premises sources and Power BI cloud, ensuring secure connectivity. </a:t>
            </a:r>
            <a:endParaRPr lang="en-US">
              <a:cs typeface="Calibri" panose="020F0502020204030204"/>
            </a:endParaRPr>
          </a:p>
          <a:p>
            <a:pPr marL="342900" indent="-342900" algn="just">
              <a:buFont typeface="Arial"/>
              <a:buChar char="•"/>
            </a:pPr>
            <a:endParaRPr lang="en-US" sz="2300" dirty="0">
              <a:solidFill>
                <a:srgbClr val="D6E5EF"/>
              </a:solidFill>
              <a:latin typeface="Roboto"/>
              <a:ea typeface="Roboto"/>
              <a:cs typeface="Segoe UI"/>
            </a:endParaRPr>
          </a:p>
          <a:p>
            <a:pPr marL="342900" indent="-342900" algn="just">
              <a:buFont typeface="Arial"/>
              <a:buChar char="•"/>
            </a:pPr>
            <a:r>
              <a:rPr lang="en-US" sz="2300" dirty="0">
                <a:solidFill>
                  <a:srgbClr val="D6E5EF"/>
                </a:solidFill>
                <a:latin typeface="Roboto"/>
                <a:cs typeface="Segoe UI"/>
              </a:rPr>
              <a:t>It automates scheduled data refreshes for up-to-date reports and dashboards, while also supporting real-time data connectivity for accessing current information from on-premises sources with Power BI's cloud-based benefits.</a:t>
            </a:r>
            <a:endParaRPr lang="en-US">
              <a:cs typeface="Calibri"/>
            </a:endParaRPr>
          </a:p>
        </p:txBody>
      </p:sp>
      <p:sp>
        <p:nvSpPr>
          <p:cNvPr id="12" name="TextBox 11">
            <a:extLst>
              <a:ext uri="{FF2B5EF4-FFF2-40B4-BE49-F238E27FC236}">
                <a16:creationId xmlns:a16="http://schemas.microsoft.com/office/drawing/2014/main" id="{15BA350F-6FAE-EADF-1EBD-944087DBBA3A}"/>
              </a:ext>
            </a:extLst>
          </p:cNvPr>
          <p:cNvSpPr txBox="1"/>
          <p:nvPr/>
        </p:nvSpPr>
        <p:spPr>
          <a:xfrm>
            <a:off x="757451" y="5585165"/>
            <a:ext cx="6870390"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AutoNum type="arabicParenR"/>
            </a:pPr>
            <a:r>
              <a:rPr lang="en-US" sz="2100" baseline="0" dirty="0">
                <a:solidFill>
                  <a:srgbClr val="D6E5EF"/>
                </a:solidFill>
                <a:latin typeface="Roboto"/>
                <a:ea typeface="Segoe UI"/>
                <a:cs typeface="Segoe UI"/>
              </a:rPr>
              <a:t>On-premises Data Gateway</a:t>
            </a:r>
            <a:r>
              <a:rPr lang="en-US" sz="2100" dirty="0">
                <a:solidFill>
                  <a:srgbClr val="D6E5EF"/>
                </a:solidFill>
                <a:latin typeface="Roboto"/>
                <a:ea typeface="Segoe UI"/>
                <a:cs typeface="Segoe UI"/>
              </a:rPr>
              <a:t> </a:t>
            </a:r>
            <a:endParaRPr lang="en-US" sz="2100">
              <a:solidFill>
                <a:srgbClr val="000000"/>
              </a:solidFill>
              <a:latin typeface="Calibri" panose="020F0502020204030204"/>
              <a:ea typeface="Segoe UI"/>
              <a:cs typeface="Calibri"/>
            </a:endParaRPr>
          </a:p>
          <a:p>
            <a:pPr marL="1257300" lvl="2" indent="-342900" algn="just">
              <a:buFont typeface="Arial"/>
              <a:buChar char="•"/>
            </a:pPr>
            <a:r>
              <a:rPr lang="en-US" sz="2100" baseline="0" dirty="0">
                <a:solidFill>
                  <a:srgbClr val="D6E5EF"/>
                </a:solidFill>
                <a:latin typeface="Roboto"/>
                <a:ea typeface="Segoe UI"/>
                <a:cs typeface="Segoe UI"/>
              </a:rPr>
              <a:t>Designed for use by multiple users and can be installed on a server.</a:t>
            </a:r>
            <a:r>
              <a:rPr lang="en-US" sz="2100" dirty="0">
                <a:solidFill>
                  <a:srgbClr val="D6E5EF"/>
                </a:solidFill>
                <a:latin typeface="Roboto"/>
                <a:ea typeface="Segoe UI"/>
                <a:cs typeface="Segoe UI"/>
              </a:rPr>
              <a:t>​</a:t>
            </a:r>
            <a:endParaRPr lang="en-US" sz="2100">
              <a:solidFill>
                <a:srgbClr val="000000"/>
              </a:solidFill>
              <a:latin typeface="Calibri"/>
              <a:ea typeface="Segoe UI"/>
              <a:cs typeface="Calibri"/>
            </a:endParaRPr>
          </a:p>
          <a:p>
            <a:pPr lvl="1" algn="just"/>
            <a:endParaRPr lang="en-US" sz="2100" dirty="0">
              <a:solidFill>
                <a:srgbClr val="D6E5EF"/>
              </a:solidFill>
              <a:latin typeface="Roboto"/>
              <a:ea typeface="Segoe UI"/>
              <a:cs typeface="Segoe UI"/>
            </a:endParaRPr>
          </a:p>
          <a:p>
            <a:pPr marL="342900" indent="-342900" algn="just">
              <a:buAutoNum type="arabicParenR"/>
            </a:pPr>
            <a:r>
              <a:rPr lang="en-US" sz="2100" dirty="0">
                <a:solidFill>
                  <a:srgbClr val="D6E5EF"/>
                </a:solidFill>
                <a:latin typeface="Roboto"/>
                <a:ea typeface="Segoe UI"/>
                <a:cs typeface="Segoe UI"/>
              </a:rPr>
              <a:t>  </a:t>
            </a:r>
            <a:r>
              <a:rPr lang="en-US" sz="2100" baseline="0" dirty="0">
                <a:solidFill>
                  <a:srgbClr val="D6E5EF"/>
                </a:solidFill>
                <a:latin typeface="Roboto"/>
                <a:ea typeface="Segoe UI"/>
                <a:cs typeface="Segoe UI"/>
              </a:rPr>
              <a:t>Personal </a:t>
            </a:r>
            <a:r>
              <a:rPr lang="en-US" sz="2100" dirty="0">
                <a:solidFill>
                  <a:srgbClr val="D6E5EF"/>
                </a:solidFill>
                <a:latin typeface="Roboto"/>
                <a:ea typeface="Segoe UI"/>
                <a:cs typeface="Segoe UI"/>
              </a:rPr>
              <a:t>Mode Gateway</a:t>
            </a:r>
            <a:endParaRPr lang="en-US" sz="2100">
              <a:cs typeface="Calibri" panose="020F0502020204030204"/>
            </a:endParaRPr>
          </a:p>
          <a:p>
            <a:pPr marL="1257300" lvl="2" indent="-342900" algn="just">
              <a:buFont typeface="Arial"/>
              <a:buChar char="•"/>
            </a:pPr>
            <a:r>
              <a:rPr lang="en-US" sz="2100" dirty="0">
                <a:solidFill>
                  <a:srgbClr val="D6E5EF"/>
                </a:solidFill>
                <a:latin typeface="Roboto"/>
                <a:ea typeface="Segoe UI"/>
                <a:cs typeface="Segoe UI"/>
              </a:rPr>
              <a:t>Intended</a:t>
            </a:r>
            <a:r>
              <a:rPr lang="en-US" sz="2100" baseline="0" dirty="0">
                <a:solidFill>
                  <a:srgbClr val="D6E5EF"/>
                </a:solidFill>
                <a:latin typeface="Roboto"/>
                <a:ea typeface="Segoe UI"/>
                <a:cs typeface="Segoe UI"/>
              </a:rPr>
              <a:t> for individual use and installed on a user's machine.</a:t>
            </a:r>
            <a:r>
              <a:rPr lang="en-US" sz="2100" dirty="0">
                <a:solidFill>
                  <a:srgbClr val="D6E5EF"/>
                </a:solidFill>
                <a:latin typeface="Roboto"/>
                <a:ea typeface="Segoe UI"/>
                <a:cs typeface="Segoe UI"/>
              </a:rPr>
              <a:t>​</a:t>
            </a:r>
            <a:endParaRPr lang="en-US" sz="2100">
              <a:cs typeface="Calibri" panose="020F0502020204030204"/>
            </a:endParaRPr>
          </a:p>
        </p:txBody>
      </p:sp>
      <p:sp>
        <p:nvSpPr>
          <p:cNvPr id="13" name="TextBox 12">
            <a:extLst>
              <a:ext uri="{FF2B5EF4-FFF2-40B4-BE49-F238E27FC236}">
                <a16:creationId xmlns:a16="http://schemas.microsoft.com/office/drawing/2014/main" id="{411CF88C-3C3D-A2FC-B710-5551556475AD}"/>
              </a:ext>
            </a:extLst>
          </p:cNvPr>
          <p:cNvSpPr txBox="1"/>
          <p:nvPr/>
        </p:nvSpPr>
        <p:spPr>
          <a:xfrm>
            <a:off x="757450" y="4865067"/>
            <a:ext cx="370985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000" dirty="0">
                <a:solidFill>
                  <a:srgbClr val="D6E5EF"/>
                </a:solidFill>
                <a:latin typeface="Roboto Slab"/>
                <a:ea typeface="Roboto Slab"/>
                <a:cs typeface="Roboto Slab"/>
              </a:rPr>
              <a:t>Types of Gateways</a:t>
            </a:r>
          </a:p>
        </p:txBody>
      </p:sp>
      <p:pic>
        <p:nvPicPr>
          <p:cNvPr id="15" name="Graphic 1" descr="Key outline">
            <a:extLst>
              <a:ext uri="{FF2B5EF4-FFF2-40B4-BE49-F238E27FC236}">
                <a16:creationId xmlns:a16="http://schemas.microsoft.com/office/drawing/2014/main" id="{D49DEC9A-CB36-2CC0-7A9B-C95F561C4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59270" y="506046"/>
            <a:ext cx="824791" cy="82155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956E3F1-87BF-5FF3-13AE-2F713E381E24}"/>
              </a:ext>
            </a:extLst>
          </p:cNvPr>
          <p:cNvPicPr>
            <a:picLocks noChangeAspect="1"/>
          </p:cNvPicPr>
          <p:nvPr/>
        </p:nvPicPr>
        <p:blipFill>
          <a:blip r:embed="rId4"/>
          <a:stretch>
            <a:fillRect/>
          </a:stretch>
        </p:blipFill>
        <p:spPr>
          <a:xfrm>
            <a:off x="8008185" y="960120"/>
            <a:ext cx="6398464" cy="6453738"/>
          </a:xfrm>
          <a:prstGeom prst="rect">
            <a:avLst/>
          </a:prstGeom>
        </p:spPr>
      </p:pic>
    </p:spTree>
    <p:extLst>
      <p:ext uri="{BB962C8B-B14F-4D97-AF65-F5344CB8AC3E}">
        <p14:creationId xmlns:p14="http://schemas.microsoft.com/office/powerpoint/2010/main" val="3899330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02733"/>
        </a:solidFill>
        <a:effectLst/>
      </p:bgPr>
    </p:bg>
    <p:spTree>
      <p:nvGrpSpPr>
        <p:cNvPr id="1" name=""/>
        <p:cNvGrpSpPr/>
        <p:nvPr/>
      </p:nvGrpSpPr>
      <p:grpSpPr>
        <a:xfrm>
          <a:off x="0" y="0"/>
          <a:ext cx="0" cy="0"/>
          <a:chOff x="0" y="0"/>
          <a:chExt cx="0" cy="0"/>
        </a:xfrm>
      </p:grpSpPr>
      <p:sp>
        <p:nvSpPr>
          <p:cNvPr id="5" name="Text 2"/>
          <p:cNvSpPr/>
          <p:nvPr/>
        </p:nvSpPr>
        <p:spPr>
          <a:xfrm>
            <a:off x="700890" y="843131"/>
            <a:ext cx="4564380" cy="659725"/>
          </a:xfrm>
          <a:prstGeom prst="rect">
            <a:avLst/>
          </a:prstGeom>
          <a:noFill/>
          <a:ln/>
        </p:spPr>
        <p:txBody>
          <a:bodyPr wrap="none" lIns="91440" tIns="45720" rIns="91440" bIns="45720" rtlCol="0" anchor="t"/>
          <a:lstStyle/>
          <a:p>
            <a:pPr marL="0" indent="0" algn="just">
              <a:lnSpc>
                <a:spcPts val="5195"/>
              </a:lnSpc>
              <a:buNone/>
            </a:pPr>
            <a:r>
              <a:rPr lang="en-US" sz="4156" dirty="0">
                <a:solidFill>
                  <a:srgbClr val="D6E5EF"/>
                </a:solidFill>
                <a:latin typeface="Roboto Slab" pitchFamily="34" charset="0"/>
                <a:ea typeface="Roboto Slab" pitchFamily="34" charset="-122"/>
                <a:cs typeface="Roboto Slab" pitchFamily="34" charset="-120"/>
              </a:rPr>
              <a:t>Data Visualization</a:t>
            </a:r>
            <a:endParaRPr lang="en-US" sz="4156" dirty="0"/>
          </a:p>
        </p:txBody>
      </p:sp>
      <p:sp>
        <p:nvSpPr>
          <p:cNvPr id="6" name="Text 3"/>
          <p:cNvSpPr/>
          <p:nvPr/>
        </p:nvSpPr>
        <p:spPr>
          <a:xfrm>
            <a:off x="700890" y="1703427"/>
            <a:ext cx="8704747" cy="2218648"/>
          </a:xfrm>
          <a:prstGeom prst="rect">
            <a:avLst/>
          </a:prstGeom>
          <a:noFill/>
          <a:ln/>
        </p:spPr>
        <p:txBody>
          <a:bodyPr wrap="square" lIns="91440" tIns="45720" rIns="91440" bIns="45720" rtlCol="0" anchor="t"/>
          <a:lstStyle/>
          <a:p>
            <a:pPr marL="342900" indent="-342900">
              <a:lnSpc>
                <a:spcPts val="3325"/>
              </a:lnSpc>
              <a:buFont typeface="Arial"/>
              <a:buChar char="•"/>
            </a:pPr>
            <a:r>
              <a:rPr lang="en-US" sz="2400" dirty="0">
                <a:solidFill>
                  <a:srgbClr val="D6E5EF"/>
                </a:solidFill>
                <a:latin typeface="Roboto"/>
                <a:ea typeface="Roboto"/>
                <a:cs typeface="Roboto"/>
              </a:rPr>
              <a:t>Turning complex data into vivid visuals for swift comprehension. </a:t>
            </a:r>
            <a:endParaRPr lang="en-US" sz="2400">
              <a:solidFill>
                <a:srgbClr val="000000"/>
              </a:solidFill>
              <a:latin typeface="Calibri" panose="020F0502020204030204"/>
              <a:ea typeface="Calibri" panose="020F0502020204030204"/>
              <a:cs typeface="Calibri" panose="020F0502020204030204"/>
            </a:endParaRPr>
          </a:p>
          <a:p>
            <a:pPr marL="342900" indent="-342900">
              <a:lnSpc>
                <a:spcPts val="3325"/>
              </a:lnSpc>
              <a:buFont typeface="Arial"/>
              <a:buChar char="•"/>
            </a:pPr>
            <a:r>
              <a:rPr lang="en-US" sz="2400" dirty="0">
                <a:solidFill>
                  <a:srgbClr val="D6E5EF"/>
                </a:solidFill>
                <a:latin typeface="Roboto"/>
                <a:ea typeface="Roboto"/>
                <a:cs typeface="Roboto"/>
              </a:rPr>
              <a:t>Enhances decision-making, tells compelling stories, and explores trends. </a:t>
            </a:r>
            <a:endParaRPr lang="en-US" sz="2400">
              <a:ea typeface="Calibri" panose="020F0502020204030204"/>
              <a:cs typeface="Calibri" panose="020F0502020204030204"/>
            </a:endParaRPr>
          </a:p>
          <a:p>
            <a:pPr marL="342900" indent="-342900">
              <a:lnSpc>
                <a:spcPts val="3325"/>
              </a:lnSpc>
              <a:buFont typeface="Arial"/>
              <a:buChar char="•"/>
            </a:pPr>
            <a:r>
              <a:rPr lang="en-US" sz="2400" dirty="0">
                <a:solidFill>
                  <a:srgbClr val="D6E5EF"/>
                </a:solidFill>
                <a:latin typeface="Roboto"/>
                <a:ea typeface="Roboto"/>
                <a:cs typeface="Roboto"/>
              </a:rPr>
              <a:t>Tools vary from charts to advanced platforms.</a:t>
            </a:r>
          </a:p>
        </p:txBody>
      </p:sp>
      <p:sp>
        <p:nvSpPr>
          <p:cNvPr id="7" name="Text 4"/>
          <p:cNvSpPr/>
          <p:nvPr/>
        </p:nvSpPr>
        <p:spPr>
          <a:xfrm>
            <a:off x="700890" y="4498432"/>
            <a:ext cx="6057900" cy="659725"/>
          </a:xfrm>
          <a:prstGeom prst="rect">
            <a:avLst/>
          </a:prstGeom>
          <a:noFill/>
          <a:ln/>
        </p:spPr>
        <p:txBody>
          <a:bodyPr wrap="none" lIns="91440" tIns="45720" rIns="91440" bIns="45720" rtlCol="0" anchor="t"/>
          <a:lstStyle/>
          <a:p>
            <a:pPr marL="0" indent="0" algn="just">
              <a:lnSpc>
                <a:spcPts val="5195"/>
              </a:lnSpc>
              <a:buNone/>
            </a:pPr>
            <a:r>
              <a:rPr lang="en-US" sz="4156" dirty="0">
                <a:solidFill>
                  <a:srgbClr val="D6E5EF"/>
                </a:solidFill>
                <a:latin typeface="Roboto Slab" pitchFamily="34" charset="0"/>
                <a:ea typeface="Roboto Slab" pitchFamily="34" charset="-122"/>
                <a:cs typeface="Roboto Slab" pitchFamily="34" charset="-120"/>
              </a:rPr>
              <a:t>Introduction to Power BI</a:t>
            </a:r>
            <a:endParaRPr lang="en-US" sz="4156" dirty="0"/>
          </a:p>
        </p:txBody>
      </p:sp>
      <p:sp>
        <p:nvSpPr>
          <p:cNvPr id="8" name="Text 5"/>
          <p:cNvSpPr/>
          <p:nvPr/>
        </p:nvSpPr>
        <p:spPr>
          <a:xfrm>
            <a:off x="700890" y="5265282"/>
            <a:ext cx="8704747" cy="2325722"/>
          </a:xfrm>
          <a:prstGeom prst="rect">
            <a:avLst/>
          </a:prstGeom>
          <a:noFill/>
          <a:ln/>
        </p:spPr>
        <p:txBody>
          <a:bodyPr wrap="square" lIns="91440" tIns="45720" rIns="91440" bIns="45720" rtlCol="0" anchor="t"/>
          <a:lstStyle/>
          <a:p>
            <a:pPr marL="342900" indent="-342900" algn="just">
              <a:lnSpc>
                <a:spcPts val="3325"/>
              </a:lnSpc>
              <a:buFont typeface="Arial"/>
              <a:buChar char="•"/>
            </a:pPr>
            <a:r>
              <a:rPr lang="en-US" sz="2400" dirty="0">
                <a:solidFill>
                  <a:srgbClr val="D6E5EF"/>
                </a:solidFill>
                <a:latin typeface="Roboto"/>
                <a:ea typeface="Roboto"/>
                <a:cs typeface="Roboto"/>
              </a:rPr>
              <a:t>Power BI is a potent business intelligence tool enabling users to convert data into engaging dashboards. </a:t>
            </a:r>
            <a:endParaRPr lang="en-US" sz="2400" dirty="0">
              <a:solidFill>
                <a:srgbClr val="000000"/>
              </a:solidFill>
              <a:latin typeface="Roboto"/>
              <a:ea typeface="Roboto"/>
              <a:cs typeface="Roboto"/>
            </a:endParaRPr>
          </a:p>
          <a:p>
            <a:pPr marL="342900" indent="-342900" algn="just">
              <a:lnSpc>
                <a:spcPts val="3325"/>
              </a:lnSpc>
              <a:buFont typeface="Arial"/>
              <a:buChar char="•"/>
            </a:pPr>
            <a:r>
              <a:rPr lang="en-US" sz="2400" dirty="0">
                <a:solidFill>
                  <a:srgbClr val="D6E5EF"/>
                </a:solidFill>
                <a:latin typeface="Roboto"/>
                <a:ea typeface="Roboto"/>
                <a:cs typeface="Roboto"/>
              </a:rPr>
              <a:t>The drag-and-drop functionality and interactive reports enable users to create compelling visualizations without extensive coding or technical skills.</a:t>
            </a:r>
          </a:p>
        </p:txBody>
      </p:sp>
      <p:pic>
        <p:nvPicPr>
          <p:cNvPr id="3" name="Graphic 2" descr="Telescope outline">
            <a:extLst>
              <a:ext uri="{FF2B5EF4-FFF2-40B4-BE49-F238E27FC236}">
                <a16:creationId xmlns:a16="http://schemas.microsoft.com/office/drawing/2014/main" id="{29C39580-B0C2-C78A-0B55-E9C3A0545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0147" y="842210"/>
            <a:ext cx="673769" cy="661738"/>
          </a:xfrm>
          <a:prstGeom prst="rect">
            <a:avLst/>
          </a:prstGeom>
        </p:spPr>
      </p:pic>
      <p:pic>
        <p:nvPicPr>
          <p:cNvPr id="12" name="Graphic 11" descr="Pandemic flattening curve bar graph outline">
            <a:extLst>
              <a:ext uri="{FF2B5EF4-FFF2-40B4-BE49-F238E27FC236}">
                <a16:creationId xmlns:a16="http://schemas.microsoft.com/office/drawing/2014/main" id="{9FA508E5-8CEB-9BDC-6958-A310334036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8157" y="4499811"/>
            <a:ext cx="673769" cy="661738"/>
          </a:xfrm>
          <a:prstGeom prst="rect">
            <a:avLst/>
          </a:prstGeom>
        </p:spPr>
      </p:pic>
      <p:pic>
        <p:nvPicPr>
          <p:cNvPr id="2" name="Picture 1" descr="Smartphone with chart graphic">
            <a:extLst>
              <a:ext uri="{FF2B5EF4-FFF2-40B4-BE49-F238E27FC236}">
                <a16:creationId xmlns:a16="http://schemas.microsoft.com/office/drawing/2014/main" id="{69E64F54-EF38-295B-51DF-1F0E0A7E1468}"/>
              </a:ext>
            </a:extLst>
          </p:cNvPr>
          <p:cNvPicPr>
            <a:picLocks noChangeAspect="1"/>
          </p:cNvPicPr>
          <p:nvPr/>
        </p:nvPicPr>
        <p:blipFill rotWithShape="1">
          <a:blip r:embed="rId7"/>
          <a:srcRect l="18219" r="27808" b="-174"/>
          <a:stretch/>
        </p:blipFill>
        <p:spPr>
          <a:xfrm>
            <a:off x="9877927" y="185"/>
            <a:ext cx="4752511" cy="823146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5">
    <p:bg>
      <p:bgPr>
        <a:solidFill>
          <a:srgbClr val="202733"/>
        </a:solidFill>
        <a:effectLst/>
      </p:bgPr>
    </p:bg>
    <p:spTree>
      <p:nvGrpSpPr>
        <p:cNvPr id="1" name=""/>
        <p:cNvGrpSpPr/>
        <p:nvPr/>
      </p:nvGrpSpPr>
      <p:grpSpPr>
        <a:xfrm>
          <a:off x="0" y="0"/>
          <a:ext cx="0" cy="0"/>
          <a:chOff x="0" y="0"/>
          <a:chExt cx="0" cy="0"/>
        </a:xfrm>
      </p:grpSpPr>
      <p:sp>
        <p:nvSpPr>
          <p:cNvPr id="4" name="Text 2"/>
          <p:cNvSpPr/>
          <p:nvPr/>
        </p:nvSpPr>
        <p:spPr>
          <a:xfrm>
            <a:off x="4674544" y="2910721"/>
            <a:ext cx="5278517" cy="824746"/>
          </a:xfrm>
          <a:prstGeom prst="rect">
            <a:avLst/>
          </a:prstGeom>
          <a:noFill/>
          <a:ln/>
        </p:spPr>
        <p:txBody>
          <a:bodyPr wrap="none" lIns="91440" tIns="45720" rIns="91440" bIns="45720" rtlCol="0" anchor="t"/>
          <a:lstStyle/>
          <a:p>
            <a:pPr marL="0" indent="0" algn="just">
              <a:lnSpc>
                <a:spcPts val="6494"/>
              </a:lnSpc>
              <a:buNone/>
            </a:pPr>
            <a:r>
              <a:rPr lang="en-US" sz="5150" b="1" dirty="0">
                <a:solidFill>
                  <a:srgbClr val="D6E5EF"/>
                </a:solidFill>
                <a:latin typeface="Roboto Slab"/>
                <a:ea typeface="Roboto Slab"/>
                <a:cs typeface="Roboto Slab"/>
              </a:rPr>
              <a:t>Thank You!</a:t>
            </a:r>
            <a:endParaRPr lang="en-US" sz="5150" dirty="0">
              <a:solidFill>
                <a:srgbClr val="D6E5EF"/>
              </a:solidFill>
              <a:latin typeface="Roboto Slab"/>
              <a:ea typeface="Roboto Slab"/>
              <a:cs typeface="Roboto Slab"/>
            </a:endParaRPr>
          </a:p>
        </p:txBody>
      </p:sp>
      <p:sp>
        <p:nvSpPr>
          <p:cNvPr id="5" name="Text 3"/>
          <p:cNvSpPr/>
          <p:nvPr/>
        </p:nvSpPr>
        <p:spPr>
          <a:xfrm>
            <a:off x="4674544" y="3990316"/>
            <a:ext cx="8665961" cy="1055608"/>
          </a:xfrm>
          <a:prstGeom prst="rect">
            <a:avLst/>
          </a:prstGeom>
          <a:noFill/>
          <a:ln/>
        </p:spPr>
        <p:txBody>
          <a:bodyPr wrap="square" lIns="91440" tIns="45720" rIns="91440" bIns="45720" rtlCol="0" anchor="t"/>
          <a:lstStyle/>
          <a:p>
            <a:pPr marL="0" indent="0" algn="just">
              <a:lnSpc>
                <a:spcPts val="4156"/>
              </a:lnSpc>
              <a:buNone/>
            </a:pPr>
            <a:r>
              <a:rPr lang="en-US" sz="2598">
                <a:solidFill>
                  <a:srgbClr val="D6E5EF"/>
                </a:solidFill>
                <a:latin typeface="Roboto" pitchFamily="34" charset="0"/>
                <a:ea typeface="Roboto" pitchFamily="34" charset="-122"/>
                <a:cs typeface="Roboto" pitchFamily="34" charset="-120"/>
              </a:rPr>
              <a:t>Your feedback matters. If you have any questions, feedback, or suggestions, please feel free to reach out.</a:t>
            </a:r>
            <a:endParaRPr lang="en-US" sz="2598"/>
          </a:p>
        </p:txBody>
      </p:sp>
      <p:pic>
        <p:nvPicPr>
          <p:cNvPr id="2" name="Graphic 1" descr="Peace Gesture outline">
            <a:extLst>
              <a:ext uri="{FF2B5EF4-FFF2-40B4-BE49-F238E27FC236}">
                <a16:creationId xmlns:a16="http://schemas.microsoft.com/office/drawing/2014/main" id="{81231DC8-BF55-28A0-F797-8D27D0211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0322" y="2825087"/>
            <a:ext cx="914400" cy="914400"/>
          </a:xfrm>
          <a:prstGeom prst="rect">
            <a:avLst/>
          </a:prstGeom>
        </p:spPr>
      </p:pic>
      <p:pic>
        <p:nvPicPr>
          <p:cNvPr id="3" name="Picture 2" descr="A stage with lights and cubes&#10;&#10;Description automatically generated">
            <a:extLst>
              <a:ext uri="{FF2B5EF4-FFF2-40B4-BE49-F238E27FC236}">
                <a16:creationId xmlns:a16="http://schemas.microsoft.com/office/drawing/2014/main" id="{AB1D61F8-34E0-D2E7-5991-3B996D2EB16D}"/>
              </a:ext>
            </a:extLst>
          </p:cNvPr>
          <p:cNvPicPr>
            <a:picLocks noChangeAspect="1"/>
          </p:cNvPicPr>
          <p:nvPr/>
        </p:nvPicPr>
        <p:blipFill rotWithShape="1">
          <a:blip r:embed="rId5"/>
          <a:srcRect l="11488"/>
          <a:stretch/>
        </p:blipFill>
        <p:spPr>
          <a:xfrm>
            <a:off x="-2254" y="0"/>
            <a:ext cx="4082702"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a:extLst>
            <a:ext uri="{FF2B5EF4-FFF2-40B4-BE49-F238E27FC236}">
              <a16:creationId xmlns:a16="http://schemas.microsoft.com/office/drawing/2014/main" id="{D76CA18F-7088-ABC8-C10D-C758297386D6}"/>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3E2DB0CD-4C9E-B426-BEDD-4501A978EDFE}"/>
              </a:ext>
            </a:extLst>
          </p:cNvPr>
          <p:cNvPicPr>
            <a:picLocks noChangeAspect="1"/>
          </p:cNvPicPr>
          <p:nvPr/>
        </p:nvPicPr>
        <p:blipFill>
          <a:blip r:embed="rId3"/>
          <a:stretch>
            <a:fillRect/>
          </a:stretch>
        </p:blipFill>
        <p:spPr>
          <a:xfrm>
            <a:off x="8371878" y="587140"/>
            <a:ext cx="5743265" cy="7223760"/>
          </a:xfrm>
          <a:prstGeom prst="rect">
            <a:avLst/>
          </a:prstGeom>
        </p:spPr>
      </p:pic>
      <p:sp>
        <p:nvSpPr>
          <p:cNvPr id="9" name="Text 2">
            <a:extLst>
              <a:ext uri="{FF2B5EF4-FFF2-40B4-BE49-F238E27FC236}">
                <a16:creationId xmlns:a16="http://schemas.microsoft.com/office/drawing/2014/main" id="{15FDA98F-52A6-A622-DE90-F25775950CCA}"/>
              </a:ext>
            </a:extLst>
          </p:cNvPr>
          <p:cNvSpPr/>
          <p:nvPr/>
        </p:nvSpPr>
        <p:spPr>
          <a:xfrm>
            <a:off x="520416" y="879225"/>
            <a:ext cx="3433412" cy="659725"/>
          </a:xfrm>
          <a:prstGeom prst="rect">
            <a:avLst/>
          </a:prstGeom>
          <a:noFill/>
          <a:ln/>
        </p:spPr>
        <p:txBody>
          <a:bodyPr wrap="non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5195"/>
              </a:lnSpc>
              <a:buNone/>
            </a:pPr>
            <a:r>
              <a:rPr lang="en-US" sz="4150" dirty="0">
                <a:solidFill>
                  <a:srgbClr val="D6E5EF"/>
                </a:solidFill>
                <a:latin typeface="Roboto Slab"/>
                <a:ea typeface="Roboto Slab"/>
                <a:cs typeface="Roboto Slab"/>
              </a:rPr>
              <a:t>Data Sources</a:t>
            </a:r>
            <a:endParaRPr lang="en-US" sz="4156" dirty="0"/>
          </a:p>
        </p:txBody>
      </p:sp>
      <p:sp>
        <p:nvSpPr>
          <p:cNvPr id="2" name="TextBox 1">
            <a:extLst>
              <a:ext uri="{FF2B5EF4-FFF2-40B4-BE49-F238E27FC236}">
                <a16:creationId xmlns:a16="http://schemas.microsoft.com/office/drawing/2014/main" id="{951EAA1B-FF1B-444A-3F83-88C5D099EEA6}"/>
              </a:ext>
            </a:extLst>
          </p:cNvPr>
          <p:cNvSpPr txBox="1"/>
          <p:nvPr/>
        </p:nvSpPr>
        <p:spPr>
          <a:xfrm>
            <a:off x="518774" y="1965393"/>
            <a:ext cx="7680392" cy="54014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300" dirty="0">
                <a:solidFill>
                  <a:srgbClr val="D6E5EF"/>
                </a:solidFill>
                <a:latin typeface="Roboto"/>
                <a:ea typeface="Roboto"/>
                <a:cs typeface="Roboto"/>
              </a:rPr>
              <a:t>Power BI supports a wide array of data connectors, facilitating seamless integration with diverse sources. </a:t>
            </a:r>
          </a:p>
          <a:p>
            <a:pPr marL="342900" indent="-342900" algn="just">
              <a:buFont typeface="Arial"/>
              <a:buChar char="•"/>
            </a:pPr>
            <a:endParaRPr lang="en-US" sz="2300" dirty="0">
              <a:solidFill>
                <a:srgbClr val="D6E5EF"/>
              </a:solidFill>
              <a:latin typeface="Roboto"/>
              <a:ea typeface="Roboto"/>
              <a:cs typeface="Roboto"/>
            </a:endParaRPr>
          </a:p>
          <a:p>
            <a:pPr marL="342900" indent="-342900" algn="just">
              <a:buFont typeface="Arial"/>
              <a:buChar char="•"/>
            </a:pPr>
            <a:r>
              <a:rPr lang="en-US" sz="2300" dirty="0">
                <a:solidFill>
                  <a:srgbClr val="D6E5EF"/>
                </a:solidFill>
                <a:latin typeface="Roboto"/>
                <a:ea typeface="Roboto"/>
                <a:cs typeface="Roboto"/>
              </a:rPr>
              <a:t>Users can import and analyze data from Excel, SQL Server, SharePoint, Azure services, CSV files, web sources, social media platforms, Salesforce, and more.</a:t>
            </a:r>
          </a:p>
          <a:p>
            <a:pPr marL="342900" indent="-342900" algn="just">
              <a:buFont typeface="Arial"/>
              <a:buChar char="•"/>
            </a:pPr>
            <a:endParaRPr lang="en-US" sz="2300" dirty="0">
              <a:solidFill>
                <a:srgbClr val="D6E5EF"/>
              </a:solidFill>
              <a:latin typeface="Roboto"/>
              <a:ea typeface="Roboto"/>
              <a:cs typeface="Roboto"/>
            </a:endParaRPr>
          </a:p>
          <a:p>
            <a:pPr marL="342900" indent="-342900">
              <a:buFont typeface="Arial"/>
              <a:buChar char="•"/>
            </a:pPr>
            <a:r>
              <a:rPr lang="en-US" sz="2300" dirty="0">
                <a:solidFill>
                  <a:srgbClr val="D6E5EF"/>
                </a:solidFill>
                <a:latin typeface="Roboto"/>
                <a:ea typeface="Roboto"/>
                <a:cs typeface="Roboto"/>
              </a:rPr>
              <a:t>This versatility empowers businesses to consolidate information from various environments for comprehensive analysis and reporting. </a:t>
            </a:r>
          </a:p>
          <a:p>
            <a:pPr marL="342900" indent="-342900">
              <a:buFont typeface="Arial"/>
              <a:buChar char="•"/>
            </a:pPr>
            <a:endParaRPr lang="en-US" sz="2300" dirty="0">
              <a:solidFill>
                <a:srgbClr val="D6E5EF"/>
              </a:solidFill>
              <a:latin typeface="Roboto"/>
              <a:ea typeface="Roboto"/>
              <a:cs typeface="Roboto"/>
            </a:endParaRPr>
          </a:p>
          <a:p>
            <a:pPr marL="342900" indent="-342900">
              <a:buFont typeface="Arial"/>
              <a:buChar char="•"/>
            </a:pPr>
            <a:r>
              <a:rPr lang="en-US" sz="2300" dirty="0">
                <a:solidFill>
                  <a:srgbClr val="D6E5EF"/>
                </a:solidFill>
                <a:latin typeface="Roboto"/>
                <a:ea typeface="Roboto"/>
                <a:cs typeface="Roboto"/>
              </a:rPr>
              <a:t>Its varied connectivity extracts insights from databases, cloud services, web scraping, and big data. It's a potent business intelligence tool, aiding informed decision-making.</a:t>
            </a:r>
          </a:p>
        </p:txBody>
      </p:sp>
      <p:pic>
        <p:nvPicPr>
          <p:cNvPr id="3" name="Graphic 2" descr="Server outline">
            <a:extLst>
              <a:ext uri="{FF2B5EF4-FFF2-40B4-BE49-F238E27FC236}">
                <a16:creationId xmlns:a16="http://schemas.microsoft.com/office/drawing/2014/main" id="{5F0EABF9-C8B2-8110-BD52-2BB15CD1BB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4168" y="866274"/>
            <a:ext cx="697831" cy="757990"/>
          </a:xfrm>
          <a:prstGeom prst="rect">
            <a:avLst/>
          </a:prstGeom>
        </p:spPr>
      </p:pic>
    </p:spTree>
    <p:extLst>
      <p:ext uri="{BB962C8B-B14F-4D97-AF65-F5344CB8AC3E}">
        <p14:creationId xmlns:p14="http://schemas.microsoft.com/office/powerpoint/2010/main" val="26392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a:extLst>
            <a:ext uri="{FF2B5EF4-FFF2-40B4-BE49-F238E27FC236}">
              <a16:creationId xmlns:a16="http://schemas.microsoft.com/office/drawing/2014/main" id="{4EE969C8-84D5-9B00-C96B-C221993196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62E65C-7F5E-AB82-463F-401319124BAA}"/>
              </a:ext>
            </a:extLst>
          </p:cNvPr>
          <p:cNvSpPr txBox="1"/>
          <p:nvPr/>
        </p:nvSpPr>
        <p:spPr>
          <a:xfrm>
            <a:off x="846923" y="744879"/>
            <a:ext cx="5633786" cy="7318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150" dirty="0">
                <a:solidFill>
                  <a:srgbClr val="D6E5EF"/>
                </a:solidFill>
                <a:latin typeface="Roboto Slab"/>
                <a:ea typeface="Roboto Slab"/>
                <a:cs typeface="Roboto Slab"/>
              </a:rPr>
              <a:t>Modes of Connection</a:t>
            </a:r>
          </a:p>
        </p:txBody>
      </p:sp>
      <p:pic>
        <p:nvPicPr>
          <p:cNvPr id="4" name="Graphic 3" descr="Ethernet outline">
            <a:extLst>
              <a:ext uri="{FF2B5EF4-FFF2-40B4-BE49-F238E27FC236}">
                <a16:creationId xmlns:a16="http://schemas.microsoft.com/office/drawing/2014/main" id="{47CF2D15-81A2-2900-376A-CFD4353904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4388" y="745957"/>
            <a:ext cx="842211" cy="818148"/>
          </a:xfrm>
          <a:prstGeom prst="rect">
            <a:avLst/>
          </a:prstGeom>
        </p:spPr>
      </p:pic>
      <p:sp>
        <p:nvSpPr>
          <p:cNvPr id="6" name="TextBox 5">
            <a:extLst>
              <a:ext uri="{FF2B5EF4-FFF2-40B4-BE49-F238E27FC236}">
                <a16:creationId xmlns:a16="http://schemas.microsoft.com/office/drawing/2014/main" id="{C1C9A963-34CD-5745-2911-88CF45DB2460}"/>
              </a:ext>
            </a:extLst>
          </p:cNvPr>
          <p:cNvSpPr txBox="1"/>
          <p:nvPr/>
        </p:nvSpPr>
        <p:spPr>
          <a:xfrm>
            <a:off x="848226" y="1940092"/>
            <a:ext cx="2523623" cy="502702"/>
          </a:xfrm>
          <a:prstGeom prst="rect">
            <a:avLst/>
          </a:prstGeom>
          <a:noFill/>
          <a:ln/>
        </p:spPr>
        <p:txBody>
          <a:bodyPr wrap="none" lIns="91440" tIns="45720" rIns="91440" bIns="45720" rtlCol="0" anchor="t"/>
          <a:lstStyle/>
          <a:p>
            <a:pPr algn="just">
              <a:lnSpc>
                <a:spcPts val="3247"/>
              </a:lnSpc>
            </a:pPr>
            <a:r>
              <a:rPr lang="en-US" sz="2800" dirty="0">
                <a:solidFill>
                  <a:srgbClr val="D6E5EF"/>
                </a:solidFill>
                <a:latin typeface="Roboto Slab"/>
                <a:ea typeface="Roboto Slab"/>
                <a:cs typeface="Roboto Slab"/>
              </a:rPr>
              <a:t>Import Mode</a:t>
            </a:r>
          </a:p>
        </p:txBody>
      </p:sp>
      <p:sp>
        <p:nvSpPr>
          <p:cNvPr id="7" name="TextBox 6">
            <a:extLst>
              <a:ext uri="{FF2B5EF4-FFF2-40B4-BE49-F238E27FC236}">
                <a16:creationId xmlns:a16="http://schemas.microsoft.com/office/drawing/2014/main" id="{96DBEF39-F6B2-A1FF-7C69-40BD6FA43C9F}"/>
              </a:ext>
            </a:extLst>
          </p:cNvPr>
          <p:cNvSpPr txBox="1"/>
          <p:nvPr/>
        </p:nvSpPr>
        <p:spPr>
          <a:xfrm>
            <a:off x="3681665" y="1946107"/>
            <a:ext cx="803709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US" sz="2400" dirty="0">
                <a:solidFill>
                  <a:srgbClr val="D6E5EF"/>
                </a:solidFill>
                <a:latin typeface="Roboto"/>
                <a:ea typeface="Roboto"/>
                <a:cs typeface="Roboto"/>
              </a:rPr>
              <a:t>Data is imported into internal model, allows extensive modeling.</a:t>
            </a:r>
          </a:p>
          <a:p>
            <a:pPr marL="285750" indent="-285750" algn="just">
              <a:buFont typeface="Arial"/>
              <a:buChar char="•"/>
            </a:pPr>
            <a:endParaRPr lang="en-US" dirty="0">
              <a:solidFill>
                <a:srgbClr val="000000"/>
              </a:solidFill>
              <a:latin typeface="Calibri"/>
              <a:ea typeface="Roboto"/>
              <a:cs typeface="Calibri"/>
            </a:endParaRPr>
          </a:p>
          <a:p>
            <a:pPr marL="285750" indent="-285750" algn="just">
              <a:buFont typeface="Arial,Sans-Serif"/>
              <a:buChar char="•"/>
            </a:pPr>
            <a:r>
              <a:rPr lang="en-US" sz="2400" dirty="0">
                <a:solidFill>
                  <a:srgbClr val="D6E5EF"/>
                </a:solidFill>
                <a:latin typeface="Roboto"/>
                <a:ea typeface="Roboto"/>
                <a:cs typeface="Roboto"/>
              </a:rPr>
              <a:t>Suitable for moderate sized datasets or scenarios with periodic updates.</a:t>
            </a:r>
          </a:p>
          <a:p>
            <a:pPr marL="285750" indent="-285750" algn="just">
              <a:buFont typeface="Arial"/>
              <a:buChar char="•"/>
            </a:pPr>
            <a:endParaRPr lang="en-US" sz="2400" dirty="0">
              <a:solidFill>
                <a:srgbClr val="D6E5EF"/>
              </a:solidFill>
              <a:latin typeface="Roboto"/>
              <a:ea typeface="Roboto"/>
              <a:cs typeface="Roboto"/>
            </a:endParaRPr>
          </a:p>
          <a:p>
            <a:pPr marL="285750" indent="-285750" algn="just">
              <a:buFont typeface="Arial,Sans-Serif"/>
              <a:buChar char="•"/>
            </a:pPr>
            <a:r>
              <a:rPr lang="en-US" sz="2400" dirty="0">
                <a:solidFill>
                  <a:srgbClr val="D6E5EF"/>
                </a:solidFill>
                <a:latin typeface="Roboto"/>
                <a:ea typeface="Roboto"/>
                <a:cs typeface="Roboto"/>
              </a:rPr>
              <a:t>Fast performance for analysis in Power BI.</a:t>
            </a:r>
          </a:p>
        </p:txBody>
      </p:sp>
      <p:sp>
        <p:nvSpPr>
          <p:cNvPr id="8" name="TextBox 7">
            <a:extLst>
              <a:ext uri="{FF2B5EF4-FFF2-40B4-BE49-F238E27FC236}">
                <a16:creationId xmlns:a16="http://schemas.microsoft.com/office/drawing/2014/main" id="{0BB53C2B-5B9D-7162-F22F-D302C00D3F35}"/>
              </a:ext>
            </a:extLst>
          </p:cNvPr>
          <p:cNvSpPr txBox="1"/>
          <p:nvPr/>
        </p:nvSpPr>
        <p:spPr>
          <a:xfrm>
            <a:off x="848225" y="4984079"/>
            <a:ext cx="2523623" cy="502702"/>
          </a:xfrm>
          <a:prstGeom prst="rect">
            <a:avLst/>
          </a:prstGeom>
          <a:noFill/>
          <a:ln/>
        </p:spPr>
        <p:txBody>
          <a:bodyPr wrap="none" lIns="91440" tIns="45720" rIns="91440" bIns="45720" rtlCol="0" anchor="t"/>
          <a:lstStyle/>
          <a:p>
            <a:pPr algn="just">
              <a:lnSpc>
                <a:spcPts val="3247"/>
              </a:lnSpc>
            </a:pPr>
            <a:r>
              <a:rPr lang="en-US" sz="2800" dirty="0">
                <a:solidFill>
                  <a:srgbClr val="D6E5EF"/>
                </a:solidFill>
                <a:latin typeface="Roboto Slab"/>
                <a:ea typeface="Roboto Slab"/>
                <a:cs typeface="Roboto Slab"/>
              </a:rPr>
              <a:t>Direct Query </a:t>
            </a:r>
          </a:p>
        </p:txBody>
      </p:sp>
      <p:sp>
        <p:nvSpPr>
          <p:cNvPr id="13" name="TextBox 12">
            <a:extLst>
              <a:ext uri="{FF2B5EF4-FFF2-40B4-BE49-F238E27FC236}">
                <a16:creationId xmlns:a16="http://schemas.microsoft.com/office/drawing/2014/main" id="{DFB9724D-9530-1C2C-D592-C2A07D2F0119}"/>
              </a:ext>
            </a:extLst>
          </p:cNvPr>
          <p:cNvSpPr txBox="1"/>
          <p:nvPr/>
        </p:nvSpPr>
        <p:spPr>
          <a:xfrm>
            <a:off x="3681662" y="4999122"/>
            <a:ext cx="803709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US" sz="2400" dirty="0">
                <a:solidFill>
                  <a:srgbClr val="D6E5EF"/>
                </a:solidFill>
                <a:latin typeface="Roboto"/>
                <a:ea typeface="Roboto"/>
                <a:cs typeface="Roboto"/>
              </a:rPr>
              <a:t>Power BI queries the data source in real-time without importing data into the file. </a:t>
            </a:r>
          </a:p>
          <a:p>
            <a:pPr marL="285750" indent="-285750" algn="just">
              <a:buFont typeface="Arial"/>
              <a:buChar char="•"/>
            </a:pPr>
            <a:endParaRPr lang="en-US" sz="2400" dirty="0">
              <a:solidFill>
                <a:srgbClr val="D6E5EF"/>
              </a:solidFill>
              <a:latin typeface="Roboto"/>
              <a:ea typeface="Roboto"/>
              <a:cs typeface="Roboto"/>
            </a:endParaRPr>
          </a:p>
          <a:p>
            <a:pPr marL="285750" indent="-285750" algn="just">
              <a:buFont typeface="Arial,Sans-Serif"/>
              <a:buChar char="•"/>
            </a:pPr>
            <a:r>
              <a:rPr lang="en-US" sz="2400" dirty="0">
                <a:solidFill>
                  <a:srgbClr val="D6E5EF"/>
                </a:solidFill>
                <a:latin typeface="Roboto"/>
                <a:ea typeface="Roboto"/>
                <a:cs typeface="Roboto"/>
              </a:rPr>
              <a:t>Ideal for large datasets or real-time data needs, commonly used with relational databases. </a:t>
            </a:r>
          </a:p>
          <a:p>
            <a:pPr marL="285750" indent="-285750" algn="just">
              <a:buFont typeface="Arial"/>
              <a:buChar char="•"/>
            </a:pPr>
            <a:endParaRPr lang="en-US" sz="2400" dirty="0">
              <a:solidFill>
                <a:srgbClr val="D6E5EF"/>
              </a:solidFill>
              <a:latin typeface="Roboto"/>
              <a:ea typeface="Roboto"/>
              <a:cs typeface="Roboto"/>
            </a:endParaRPr>
          </a:p>
          <a:p>
            <a:pPr marL="285750" indent="-285750" algn="just">
              <a:buFont typeface="Arial"/>
              <a:buChar char="•"/>
            </a:pPr>
            <a:r>
              <a:rPr lang="en-US" sz="2400" dirty="0">
                <a:solidFill>
                  <a:srgbClr val="D6E5EF"/>
                </a:solidFill>
                <a:latin typeface="Roboto"/>
                <a:ea typeface="Roboto"/>
                <a:cs typeface="Roboto"/>
              </a:rPr>
              <a:t>Performance is influenced by the source system.</a:t>
            </a:r>
          </a:p>
        </p:txBody>
      </p:sp>
      <p:pic>
        <p:nvPicPr>
          <p:cNvPr id="5" name="Picture 4" descr="Connected wire-frame lines and dots">
            <a:extLst>
              <a:ext uri="{FF2B5EF4-FFF2-40B4-BE49-F238E27FC236}">
                <a16:creationId xmlns:a16="http://schemas.microsoft.com/office/drawing/2014/main" id="{B5095FDD-75A2-E0CF-35C4-483FB4C50D1E}"/>
              </a:ext>
            </a:extLst>
          </p:cNvPr>
          <p:cNvPicPr>
            <a:picLocks noChangeAspect="1"/>
          </p:cNvPicPr>
          <p:nvPr/>
        </p:nvPicPr>
        <p:blipFill rotWithShape="1">
          <a:blip r:embed="rId4"/>
          <a:srcRect l="26226" r="52237"/>
          <a:stretch/>
        </p:blipFill>
        <p:spPr>
          <a:xfrm>
            <a:off x="11966608" y="0"/>
            <a:ext cx="2665176" cy="8229600"/>
          </a:xfrm>
          <a:prstGeom prst="rect">
            <a:avLst/>
          </a:prstGeom>
        </p:spPr>
      </p:pic>
    </p:spTree>
    <p:extLst>
      <p:ext uri="{BB962C8B-B14F-4D97-AF65-F5344CB8AC3E}">
        <p14:creationId xmlns:p14="http://schemas.microsoft.com/office/powerpoint/2010/main" val="2461329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4" name="Text 2"/>
          <p:cNvSpPr/>
          <p:nvPr/>
        </p:nvSpPr>
        <p:spPr>
          <a:xfrm>
            <a:off x="563874" y="922393"/>
            <a:ext cx="4222790" cy="659725"/>
          </a:xfrm>
          <a:prstGeom prst="rect">
            <a:avLst/>
          </a:prstGeom>
          <a:noFill/>
          <a:ln/>
        </p:spPr>
        <p:txBody>
          <a:bodyPr wrap="none" lIns="91440" tIns="45720" rIns="91440" bIns="45720" rtlCol="0" anchor="t"/>
          <a:lstStyle/>
          <a:p>
            <a:pPr>
              <a:lnSpc>
                <a:spcPts val="5195"/>
              </a:lnSpc>
            </a:pPr>
            <a:r>
              <a:rPr lang="en-US" sz="4200" dirty="0">
                <a:solidFill>
                  <a:srgbClr val="D6E5EF"/>
                </a:solidFill>
                <a:latin typeface="Roboto Slab"/>
                <a:ea typeface="Roboto Slab"/>
                <a:cs typeface="Roboto Slab"/>
              </a:rPr>
              <a:t>Data Modelling</a:t>
            </a:r>
            <a:endParaRPr lang="en-US" sz="4200" dirty="0">
              <a:latin typeface="Roboto Slab"/>
              <a:ea typeface="Roboto Slab"/>
              <a:cs typeface="Roboto Slab"/>
            </a:endParaRPr>
          </a:p>
        </p:txBody>
      </p:sp>
      <p:sp>
        <p:nvSpPr>
          <p:cNvPr id="12" name="TextBox 11">
            <a:extLst>
              <a:ext uri="{FF2B5EF4-FFF2-40B4-BE49-F238E27FC236}">
                <a16:creationId xmlns:a16="http://schemas.microsoft.com/office/drawing/2014/main" id="{473EF8D0-16D3-E25E-9829-99D4C6134F6B}"/>
              </a:ext>
            </a:extLst>
          </p:cNvPr>
          <p:cNvSpPr txBox="1"/>
          <p:nvPr/>
        </p:nvSpPr>
        <p:spPr>
          <a:xfrm>
            <a:off x="479602" y="1822425"/>
            <a:ext cx="9941091" cy="2017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400" baseline="0" dirty="0">
                <a:solidFill>
                  <a:srgbClr val="D6E5EF"/>
                </a:solidFill>
                <a:latin typeface="Roboto"/>
                <a:ea typeface="Arial"/>
                <a:cs typeface="Arial"/>
              </a:rPr>
              <a:t>Data modelling is the process of designing the structure and organization of data to enable efficient and meaningful analysis.</a:t>
            </a:r>
            <a:endParaRPr lang="en-US" sz="2400" dirty="0">
              <a:solidFill>
                <a:srgbClr val="000000"/>
              </a:solidFill>
              <a:latin typeface="Calibri" panose="020F0502020204030204"/>
              <a:ea typeface="Calibri" panose="020F0502020204030204"/>
              <a:cs typeface="Calibri" panose="020F0502020204030204"/>
            </a:endParaRPr>
          </a:p>
          <a:p>
            <a:pPr algn="just"/>
            <a:endParaRPr lang="en-US" sz="2400" dirty="0">
              <a:solidFill>
                <a:srgbClr val="D6E5EF"/>
              </a:solidFill>
              <a:latin typeface="Roboto"/>
              <a:ea typeface="Arial"/>
              <a:cs typeface="Arial"/>
            </a:endParaRPr>
          </a:p>
          <a:p>
            <a:pPr marL="342900" indent="-342900" algn="just">
              <a:lnSpc>
                <a:spcPts val="3325"/>
              </a:lnSpc>
              <a:buFont typeface="Arial"/>
              <a:buChar char="•"/>
            </a:pPr>
            <a:r>
              <a:rPr lang="en-US" sz="2400" dirty="0">
                <a:solidFill>
                  <a:srgbClr val="D6E5EF"/>
                </a:solidFill>
                <a:latin typeface="Roboto"/>
                <a:ea typeface="Arial"/>
                <a:cs typeface="Arial"/>
              </a:rPr>
              <a:t>​</a:t>
            </a:r>
            <a:r>
              <a:rPr lang="en-US" sz="2400" dirty="0">
                <a:solidFill>
                  <a:srgbClr val="D6E5EF"/>
                </a:solidFill>
                <a:latin typeface="Roboto"/>
                <a:ea typeface="Roboto"/>
                <a:cs typeface="Roboto"/>
              </a:rPr>
              <a:t>By creating relationships between facts and dimensions, we can gain valuable insights and make informed decisions. </a:t>
            </a:r>
          </a:p>
        </p:txBody>
      </p:sp>
      <p:pic>
        <p:nvPicPr>
          <p:cNvPr id="2" name="Graphic 1" descr="Flowchart outline">
            <a:extLst>
              <a:ext uri="{FF2B5EF4-FFF2-40B4-BE49-F238E27FC236}">
                <a16:creationId xmlns:a16="http://schemas.microsoft.com/office/drawing/2014/main" id="{5DF6ECEB-E55E-79F7-EE79-63FE17BDA4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4999" y="888362"/>
            <a:ext cx="685801" cy="721895"/>
          </a:xfrm>
          <a:prstGeom prst="rect">
            <a:avLst/>
          </a:prstGeom>
        </p:spPr>
      </p:pic>
      <p:pic>
        <p:nvPicPr>
          <p:cNvPr id="5" name="Picture 4" descr="A 3D pattern of ring shapes connected by lines">
            <a:extLst>
              <a:ext uri="{FF2B5EF4-FFF2-40B4-BE49-F238E27FC236}">
                <a16:creationId xmlns:a16="http://schemas.microsoft.com/office/drawing/2014/main" id="{80A0AF11-AB1A-08BD-B9C2-1A75F94D840D}"/>
              </a:ext>
            </a:extLst>
          </p:cNvPr>
          <p:cNvPicPr>
            <a:picLocks noChangeAspect="1"/>
          </p:cNvPicPr>
          <p:nvPr/>
        </p:nvPicPr>
        <p:blipFill rotWithShape="1">
          <a:blip r:embed="rId5"/>
          <a:srcRect l="13554" t="147" r="33845" b="-440"/>
          <a:stretch/>
        </p:blipFill>
        <p:spPr>
          <a:xfrm>
            <a:off x="10800820" y="-2584"/>
            <a:ext cx="3827768" cy="8239194"/>
          </a:xfrm>
          <a:prstGeom prst="rect">
            <a:avLst/>
          </a:prstGeom>
        </p:spPr>
      </p:pic>
      <p:sp>
        <p:nvSpPr>
          <p:cNvPr id="6" name="Shape 8">
            <a:extLst>
              <a:ext uri="{FF2B5EF4-FFF2-40B4-BE49-F238E27FC236}">
                <a16:creationId xmlns:a16="http://schemas.microsoft.com/office/drawing/2014/main" id="{534CA11D-A36F-A6E2-B65C-A8ACFBE4D8C6}"/>
              </a:ext>
            </a:extLst>
          </p:cNvPr>
          <p:cNvSpPr/>
          <p:nvPr/>
        </p:nvSpPr>
        <p:spPr>
          <a:xfrm>
            <a:off x="484322" y="4580078"/>
            <a:ext cx="4834062" cy="2844473"/>
          </a:xfrm>
          <a:prstGeom prst="roundRect">
            <a:avLst>
              <a:gd name="adj" fmla="val 4660"/>
            </a:avLst>
          </a:prstGeom>
          <a:solidFill>
            <a:srgbClr val="161B23"/>
          </a:solidFill>
          <a:ln/>
        </p:spPr>
      </p:sp>
      <p:sp>
        <p:nvSpPr>
          <p:cNvPr id="8" name="Shape 8">
            <a:extLst>
              <a:ext uri="{FF2B5EF4-FFF2-40B4-BE49-F238E27FC236}">
                <a16:creationId xmlns:a16="http://schemas.microsoft.com/office/drawing/2014/main" id="{99D0087E-CE73-FDC8-0F62-A63DEC09AB1C}"/>
              </a:ext>
            </a:extLst>
          </p:cNvPr>
          <p:cNvSpPr/>
          <p:nvPr/>
        </p:nvSpPr>
        <p:spPr>
          <a:xfrm>
            <a:off x="5513522" y="4580076"/>
            <a:ext cx="4870158" cy="2844473"/>
          </a:xfrm>
          <a:prstGeom prst="roundRect">
            <a:avLst>
              <a:gd name="adj" fmla="val 4660"/>
            </a:avLst>
          </a:prstGeom>
          <a:solidFill>
            <a:srgbClr val="161B23"/>
          </a:solidFill>
          <a:ln/>
        </p:spPr>
      </p:sp>
      <p:sp>
        <p:nvSpPr>
          <p:cNvPr id="13" name="TextBox 12">
            <a:extLst>
              <a:ext uri="{FF2B5EF4-FFF2-40B4-BE49-F238E27FC236}">
                <a16:creationId xmlns:a16="http://schemas.microsoft.com/office/drawing/2014/main" id="{22EDF10E-9F18-2225-B614-2C90F49FB0F5}"/>
              </a:ext>
            </a:extLst>
          </p:cNvPr>
          <p:cNvSpPr txBox="1"/>
          <p:nvPr/>
        </p:nvSpPr>
        <p:spPr>
          <a:xfrm>
            <a:off x="5579646" y="5534526"/>
            <a:ext cx="4743448" cy="15937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baseline="0" dirty="0">
                <a:solidFill>
                  <a:srgbClr val="D6E5EF"/>
                </a:solidFill>
                <a:latin typeface="Roboto"/>
              </a:rPr>
              <a:t>Dimensions provide context and categorization to the facts, allowing for deeper analysis and filtering.</a:t>
            </a:r>
            <a:endParaRPr lang="en-US" sz="2400" dirty="0">
              <a:solidFill>
                <a:srgbClr val="D6E5EF"/>
              </a:solidFill>
              <a:latin typeface="Roboto"/>
              <a:ea typeface="Roboto"/>
              <a:cs typeface="Roboto"/>
            </a:endParaRPr>
          </a:p>
        </p:txBody>
      </p:sp>
      <p:sp>
        <p:nvSpPr>
          <p:cNvPr id="3" name="TextBox 2">
            <a:extLst>
              <a:ext uri="{FF2B5EF4-FFF2-40B4-BE49-F238E27FC236}">
                <a16:creationId xmlns:a16="http://schemas.microsoft.com/office/drawing/2014/main" id="{61E7A8D2-90FF-0624-EE02-136532812E92}"/>
              </a:ext>
            </a:extLst>
          </p:cNvPr>
          <p:cNvSpPr txBox="1"/>
          <p:nvPr/>
        </p:nvSpPr>
        <p:spPr>
          <a:xfrm>
            <a:off x="5525502" y="4863764"/>
            <a:ext cx="48336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D6E5EF"/>
                </a:solidFill>
                <a:latin typeface="Roboto Slab"/>
                <a:ea typeface="Roboto Slab"/>
                <a:cs typeface="Roboto Slab"/>
              </a:rPr>
              <a:t>Dimension</a:t>
            </a:r>
            <a:endParaRPr lang="en-US"/>
          </a:p>
        </p:txBody>
      </p:sp>
      <p:sp>
        <p:nvSpPr>
          <p:cNvPr id="7" name="TextBox 6">
            <a:extLst>
              <a:ext uri="{FF2B5EF4-FFF2-40B4-BE49-F238E27FC236}">
                <a16:creationId xmlns:a16="http://schemas.microsoft.com/office/drawing/2014/main" id="{6D737A6D-6BA9-6D9B-473C-9CA32AFFEE28}"/>
              </a:ext>
            </a:extLst>
          </p:cNvPr>
          <p:cNvSpPr txBox="1"/>
          <p:nvPr/>
        </p:nvSpPr>
        <p:spPr>
          <a:xfrm>
            <a:off x="484269" y="4857750"/>
            <a:ext cx="48306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D6E5EF"/>
                </a:solidFill>
                <a:latin typeface="Roboto Slab"/>
                <a:ea typeface="Roboto Slab"/>
                <a:cs typeface="Roboto Slab"/>
              </a:rPr>
              <a:t>Fact</a:t>
            </a:r>
            <a:endParaRPr lang="en-US" dirty="0"/>
          </a:p>
        </p:txBody>
      </p:sp>
      <p:sp>
        <p:nvSpPr>
          <p:cNvPr id="9" name="TextBox 8">
            <a:extLst>
              <a:ext uri="{FF2B5EF4-FFF2-40B4-BE49-F238E27FC236}">
                <a16:creationId xmlns:a16="http://schemas.microsoft.com/office/drawing/2014/main" id="{AA9AF3D0-5CDD-C3D0-C084-60B18B98AFB9}"/>
              </a:ext>
            </a:extLst>
          </p:cNvPr>
          <p:cNvSpPr txBox="1"/>
          <p:nvPr/>
        </p:nvSpPr>
        <p:spPr>
          <a:xfrm>
            <a:off x="568491" y="5537534"/>
            <a:ext cx="46682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panose="020B0604020202020204" pitchFamily="34" charset="0"/>
              <a:buChar char="•"/>
            </a:pPr>
            <a:r>
              <a:rPr lang="en-US" sz="2400" dirty="0">
                <a:solidFill>
                  <a:srgbClr val="D6E5EF"/>
                </a:solidFill>
                <a:latin typeface="Roboto"/>
                <a:ea typeface="Roboto"/>
                <a:cs typeface="Roboto"/>
              </a:rPr>
              <a:t>Facts represent the numerical data or measurements that provide the basis for analysis.</a:t>
            </a:r>
            <a:endParaRPr lang="en-US" sz="2400">
              <a:latin typeface="Roboto"/>
              <a:ea typeface="Roboto"/>
              <a:cs typeface="Calibri" panose="020F0502020204030204"/>
            </a:endParaRPr>
          </a:p>
        </p:txBody>
      </p:sp>
    </p:spTree>
    <p:extLst>
      <p:ext uri="{BB962C8B-B14F-4D97-AF65-F5344CB8AC3E}">
        <p14:creationId xmlns:p14="http://schemas.microsoft.com/office/powerpoint/2010/main" val="743152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bg>
      <p:bgPr>
        <a:solidFill>
          <a:srgbClr val="202733"/>
        </a:solidFill>
        <a:effectLst/>
      </p:bgPr>
    </p:bg>
    <p:spTree>
      <p:nvGrpSpPr>
        <p:cNvPr id="1" name=""/>
        <p:cNvGrpSpPr/>
        <p:nvPr/>
      </p:nvGrpSpPr>
      <p:grpSpPr>
        <a:xfrm>
          <a:off x="0" y="0"/>
          <a:ext cx="0" cy="0"/>
          <a:chOff x="0" y="0"/>
          <a:chExt cx="0" cy="0"/>
        </a:xfrm>
      </p:grpSpPr>
      <p:sp>
        <p:nvSpPr>
          <p:cNvPr id="4" name="Text 2"/>
          <p:cNvSpPr/>
          <p:nvPr/>
        </p:nvSpPr>
        <p:spPr>
          <a:xfrm>
            <a:off x="676828" y="773932"/>
            <a:ext cx="4222790" cy="659725"/>
          </a:xfrm>
          <a:prstGeom prst="rect">
            <a:avLst/>
          </a:prstGeom>
          <a:noFill/>
          <a:ln/>
        </p:spPr>
        <p:txBody>
          <a:bodyPr wrap="none" lIns="91440" tIns="45720" rIns="91440" bIns="45720" rtlCol="0" anchor="t"/>
          <a:lstStyle/>
          <a:p>
            <a:pPr marL="0" indent="0" algn="l">
              <a:lnSpc>
                <a:spcPts val="5195"/>
              </a:lnSpc>
              <a:buNone/>
            </a:pPr>
            <a:r>
              <a:rPr lang="en-US" sz="4150">
                <a:solidFill>
                  <a:srgbClr val="D6E5EF"/>
                </a:solidFill>
                <a:latin typeface="Roboto Slab"/>
                <a:ea typeface="Roboto Slab"/>
                <a:cs typeface="Roboto Slab"/>
              </a:rPr>
              <a:t>Star Schema</a:t>
            </a:r>
          </a:p>
        </p:txBody>
      </p:sp>
      <p:sp>
        <p:nvSpPr>
          <p:cNvPr id="5" name="Text 3"/>
          <p:cNvSpPr/>
          <p:nvPr/>
        </p:nvSpPr>
        <p:spPr>
          <a:xfrm>
            <a:off x="677918" y="1705503"/>
            <a:ext cx="6579388" cy="5622375"/>
          </a:xfrm>
          <a:prstGeom prst="rect">
            <a:avLst/>
          </a:prstGeom>
          <a:noFill/>
          <a:ln/>
        </p:spPr>
        <p:txBody>
          <a:bodyPr wrap="square" lIns="91440" tIns="45720" rIns="91440" bIns="45720" rtlCol="0" anchor="t"/>
          <a:lstStyle/>
          <a:p>
            <a:pPr marL="342900" indent="-342900" algn="just">
              <a:buSzPct val="100000"/>
              <a:buFont typeface="Arial"/>
              <a:buChar char="•"/>
            </a:pPr>
            <a:r>
              <a:rPr lang="en-US" sz="2400" dirty="0">
                <a:solidFill>
                  <a:srgbClr val="D6E5EF"/>
                </a:solidFill>
                <a:latin typeface="Roboto"/>
                <a:cs typeface="Arial"/>
              </a:rPr>
              <a:t>A popular data modeling approach, organizes dimensions around a central fact table, forming a star shape. </a:t>
            </a:r>
            <a:endParaRPr lang="en-US" sz="2400" dirty="0">
              <a:solidFill>
                <a:srgbClr val="D6E5EF"/>
              </a:solidFill>
              <a:latin typeface="Roboto"/>
              <a:ea typeface="Roboto"/>
              <a:cs typeface="Arial"/>
            </a:endParaRPr>
          </a:p>
          <a:p>
            <a:pPr algn="just">
              <a:buSzPct val="100000"/>
            </a:pPr>
            <a:endParaRPr lang="en-US" sz="2400" dirty="0">
              <a:solidFill>
                <a:srgbClr val="D6E5EF"/>
              </a:solidFill>
              <a:latin typeface="Roboto"/>
              <a:ea typeface="Roboto"/>
              <a:cs typeface="Arial"/>
            </a:endParaRPr>
          </a:p>
          <a:p>
            <a:pPr marL="342900" indent="-342900" algn="just">
              <a:buFont typeface="Arial"/>
              <a:buChar char="•"/>
            </a:pPr>
            <a:r>
              <a:rPr lang="en-US" sz="2400" dirty="0">
                <a:solidFill>
                  <a:srgbClr val="D6E5EF"/>
                </a:solidFill>
                <a:latin typeface="Roboto"/>
                <a:cs typeface="Arial"/>
              </a:rPr>
              <a:t>This design prioritizes simplicity, efficient query performance, and an improved user experience. </a:t>
            </a:r>
            <a:endParaRPr lang="en-US" sz="2400" dirty="0">
              <a:solidFill>
                <a:srgbClr val="D6E5EF"/>
              </a:solidFill>
              <a:latin typeface="Roboto"/>
              <a:ea typeface="Roboto"/>
              <a:cs typeface="Arial"/>
            </a:endParaRPr>
          </a:p>
          <a:p>
            <a:pPr algn="just"/>
            <a:endParaRPr lang="en-US" sz="2400" dirty="0">
              <a:solidFill>
                <a:srgbClr val="D6E5EF"/>
              </a:solidFill>
              <a:latin typeface="Roboto"/>
              <a:ea typeface="Roboto"/>
              <a:cs typeface="Arial"/>
            </a:endParaRPr>
          </a:p>
          <a:p>
            <a:pPr marL="342900" indent="-342900" algn="just">
              <a:buFont typeface="Arial"/>
              <a:buChar char="•"/>
            </a:pPr>
            <a:r>
              <a:rPr lang="en-US" sz="2400" dirty="0">
                <a:solidFill>
                  <a:srgbClr val="D6E5EF"/>
                </a:solidFill>
                <a:latin typeface="Roboto"/>
                <a:cs typeface="Arial"/>
              </a:rPr>
              <a:t>Widely used in data warehouses, the star schema is particularly advantageous for business intelligence.</a:t>
            </a:r>
            <a:endParaRPr lang="en-US" sz="2400" dirty="0">
              <a:solidFill>
                <a:srgbClr val="D6E5EF"/>
              </a:solidFill>
              <a:latin typeface="Roboto"/>
              <a:ea typeface="Roboto"/>
              <a:cs typeface="Arial"/>
            </a:endParaRPr>
          </a:p>
          <a:p>
            <a:pPr algn="just"/>
            <a:endParaRPr lang="en-US" sz="2400" dirty="0">
              <a:solidFill>
                <a:srgbClr val="D6E5EF"/>
              </a:solidFill>
              <a:latin typeface="Roboto"/>
              <a:ea typeface="Roboto"/>
              <a:cs typeface="Arial"/>
            </a:endParaRPr>
          </a:p>
          <a:p>
            <a:pPr marL="342900" indent="-342900" algn="just">
              <a:buFont typeface="Arial"/>
              <a:buChar char="•"/>
            </a:pPr>
            <a:r>
              <a:rPr lang="en-US" sz="2400" dirty="0">
                <a:solidFill>
                  <a:srgbClr val="D6E5EF"/>
                </a:solidFill>
                <a:latin typeface="Roboto"/>
                <a:cs typeface="Arial"/>
              </a:rPr>
              <a:t>Star schema's modular design integrates new dimensions and measures seamlessly, ensuring flexibility and scalability</a:t>
            </a:r>
            <a:r>
              <a:rPr lang="en-US" sz="2400" dirty="0">
                <a:solidFill>
                  <a:srgbClr val="D6E5EF"/>
                </a:solidFill>
                <a:latin typeface="Roboto"/>
                <a:ea typeface="+mn-lt"/>
                <a:cs typeface="+mn-lt"/>
              </a:rPr>
              <a:t>.</a:t>
            </a:r>
            <a:endParaRPr lang="en-US" sz="2400">
              <a:latin typeface="Roboto"/>
              <a:ea typeface="+mn-lt"/>
              <a:cs typeface="+mn-lt"/>
            </a:endParaRPr>
          </a:p>
        </p:txBody>
      </p:sp>
      <p:pic>
        <p:nvPicPr>
          <p:cNvPr id="8" name="Image 0" descr="A screenshot of a computer&#10;&#10;Description automatically generated"/>
          <p:cNvPicPr>
            <a:picLocks noChangeAspect="1"/>
          </p:cNvPicPr>
          <p:nvPr/>
        </p:nvPicPr>
        <p:blipFill>
          <a:blip r:embed="rId3"/>
          <a:stretch>
            <a:fillRect/>
          </a:stretch>
        </p:blipFill>
        <p:spPr>
          <a:xfrm>
            <a:off x="7559948" y="1582135"/>
            <a:ext cx="6722501" cy="5182452"/>
          </a:xfrm>
          <a:prstGeom prst="rect">
            <a:avLst/>
          </a:prstGeom>
        </p:spPr>
      </p:pic>
      <p:pic>
        <p:nvPicPr>
          <p:cNvPr id="12" name="Graphic 11" descr="Badge New outline">
            <a:extLst>
              <a:ext uri="{FF2B5EF4-FFF2-40B4-BE49-F238E27FC236}">
                <a16:creationId xmlns:a16="http://schemas.microsoft.com/office/drawing/2014/main" id="{D7EEC26A-181D-C01A-406E-0BF0313DFA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70422" y="878306"/>
            <a:ext cx="553454" cy="5293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bg>
      <p:bgPr>
        <a:solidFill>
          <a:srgbClr val="202733"/>
        </a:solidFill>
        <a:effectLst/>
      </p:bgPr>
    </p:bg>
    <p:spTree>
      <p:nvGrpSpPr>
        <p:cNvPr id="1" name=""/>
        <p:cNvGrpSpPr/>
        <p:nvPr/>
      </p:nvGrpSpPr>
      <p:grpSpPr>
        <a:xfrm>
          <a:off x="0" y="0"/>
          <a:ext cx="0" cy="0"/>
          <a:chOff x="0" y="0"/>
          <a:chExt cx="0" cy="0"/>
        </a:xfrm>
      </p:grpSpPr>
      <p:sp>
        <p:nvSpPr>
          <p:cNvPr id="4" name="Text 2"/>
          <p:cNvSpPr/>
          <p:nvPr/>
        </p:nvSpPr>
        <p:spPr>
          <a:xfrm>
            <a:off x="472290" y="383224"/>
            <a:ext cx="5278517" cy="824746"/>
          </a:xfrm>
          <a:prstGeom prst="rect">
            <a:avLst/>
          </a:prstGeom>
          <a:noFill/>
          <a:ln/>
        </p:spPr>
        <p:txBody>
          <a:bodyPr wrap="none" lIns="91440" tIns="45720" rIns="91440" bIns="45720" rtlCol="0" anchor="t"/>
          <a:lstStyle/>
          <a:p>
            <a:pPr marL="0" indent="0" algn="just">
              <a:lnSpc>
                <a:spcPts val="6494"/>
              </a:lnSpc>
              <a:buNone/>
            </a:pPr>
            <a:r>
              <a:rPr lang="en-US" sz="4150">
                <a:solidFill>
                  <a:srgbClr val="D6E5EF"/>
                </a:solidFill>
                <a:latin typeface="Roboto Slab"/>
                <a:ea typeface="Roboto Slab"/>
                <a:cs typeface="Roboto Slab"/>
              </a:rPr>
              <a:t>Types of Views</a:t>
            </a:r>
          </a:p>
        </p:txBody>
      </p:sp>
      <p:pic>
        <p:nvPicPr>
          <p:cNvPr id="5" name="Image 0" descr="preencoded.png"/>
          <p:cNvPicPr>
            <a:picLocks noChangeAspect="1"/>
          </p:cNvPicPr>
          <p:nvPr/>
        </p:nvPicPr>
        <p:blipFill>
          <a:blip r:embed="rId3"/>
          <a:stretch>
            <a:fillRect/>
          </a:stretch>
        </p:blipFill>
        <p:spPr>
          <a:xfrm>
            <a:off x="484321" y="1759838"/>
            <a:ext cx="443583" cy="407489"/>
          </a:xfrm>
          <a:prstGeom prst="rect">
            <a:avLst/>
          </a:prstGeom>
        </p:spPr>
      </p:pic>
      <p:sp>
        <p:nvSpPr>
          <p:cNvPr id="6" name="Text 3"/>
          <p:cNvSpPr/>
          <p:nvPr/>
        </p:nvSpPr>
        <p:spPr>
          <a:xfrm>
            <a:off x="1061836" y="1739140"/>
            <a:ext cx="2639258" cy="412313"/>
          </a:xfrm>
          <a:prstGeom prst="rect">
            <a:avLst/>
          </a:prstGeom>
          <a:noFill/>
          <a:ln/>
        </p:spPr>
        <p:txBody>
          <a:bodyPr wrap="none" lIns="91440" tIns="45720" rIns="91440" bIns="45720" rtlCol="0" anchor="t"/>
          <a:lstStyle/>
          <a:p>
            <a:pPr marL="0" indent="0" algn="just">
              <a:lnSpc>
                <a:spcPts val="3247"/>
              </a:lnSpc>
              <a:buNone/>
            </a:pPr>
            <a:r>
              <a:rPr lang="en-US" sz="2800" dirty="0">
                <a:solidFill>
                  <a:srgbClr val="D6E5EF"/>
                </a:solidFill>
                <a:latin typeface="Roboto Slab"/>
                <a:ea typeface="Roboto Slab"/>
                <a:cs typeface="Roboto Slab"/>
              </a:rPr>
              <a:t>Report View</a:t>
            </a:r>
          </a:p>
        </p:txBody>
      </p:sp>
      <p:sp>
        <p:nvSpPr>
          <p:cNvPr id="7" name="Text 4"/>
          <p:cNvSpPr/>
          <p:nvPr/>
        </p:nvSpPr>
        <p:spPr>
          <a:xfrm>
            <a:off x="3600501" y="1657306"/>
            <a:ext cx="6672249" cy="978187"/>
          </a:xfrm>
          <a:prstGeom prst="rect">
            <a:avLst/>
          </a:prstGeom>
          <a:noFill/>
          <a:ln/>
        </p:spPr>
        <p:txBody>
          <a:bodyPr wrap="square" lIns="91440" tIns="45720" rIns="91440" bIns="45720" rtlCol="0" anchor="t"/>
          <a:lstStyle/>
          <a:p>
            <a:pPr marL="0" indent="0" algn="just">
              <a:lnSpc>
                <a:spcPts val="3325"/>
              </a:lnSpc>
              <a:buNone/>
            </a:pPr>
            <a:r>
              <a:rPr lang="en-US" sz="2400" dirty="0">
                <a:solidFill>
                  <a:srgbClr val="D6E5EF"/>
                </a:solidFill>
                <a:latin typeface="Roboto"/>
                <a:ea typeface="Roboto"/>
                <a:cs typeface="Roboto"/>
              </a:rPr>
              <a:t>It provides a visualized representation of the data, enabling users to create reports.</a:t>
            </a:r>
          </a:p>
        </p:txBody>
      </p:sp>
      <p:pic>
        <p:nvPicPr>
          <p:cNvPr id="8" name="Image 1" descr="preencoded.png"/>
          <p:cNvPicPr>
            <a:picLocks noChangeAspect="1"/>
          </p:cNvPicPr>
          <p:nvPr/>
        </p:nvPicPr>
        <p:blipFill>
          <a:blip r:embed="rId4"/>
          <a:stretch>
            <a:fillRect/>
          </a:stretch>
        </p:blipFill>
        <p:spPr>
          <a:xfrm>
            <a:off x="453822" y="3167533"/>
            <a:ext cx="443583" cy="407489"/>
          </a:xfrm>
          <a:prstGeom prst="rect">
            <a:avLst/>
          </a:prstGeom>
        </p:spPr>
      </p:pic>
      <p:sp>
        <p:nvSpPr>
          <p:cNvPr id="9" name="Text 5"/>
          <p:cNvSpPr/>
          <p:nvPr/>
        </p:nvSpPr>
        <p:spPr>
          <a:xfrm>
            <a:off x="1055400" y="3134803"/>
            <a:ext cx="2639258" cy="412313"/>
          </a:xfrm>
          <a:prstGeom prst="rect">
            <a:avLst/>
          </a:prstGeom>
          <a:noFill/>
          <a:ln/>
        </p:spPr>
        <p:txBody>
          <a:bodyPr wrap="none" lIns="91440" tIns="45720" rIns="91440" bIns="45720" rtlCol="0" anchor="t"/>
          <a:lstStyle/>
          <a:p>
            <a:pPr algn="just">
              <a:lnSpc>
                <a:spcPts val="3247"/>
              </a:lnSpc>
            </a:pPr>
            <a:r>
              <a:rPr lang="en-US" sz="2800" dirty="0">
                <a:solidFill>
                  <a:srgbClr val="D6E5EF"/>
                </a:solidFill>
                <a:latin typeface="Roboto Slab"/>
                <a:ea typeface="Roboto Slab"/>
                <a:cs typeface="Roboto Slab"/>
              </a:rPr>
              <a:t>Table View</a:t>
            </a:r>
            <a:endParaRPr lang="en-US" sz="2800" dirty="0">
              <a:ea typeface="Calibri"/>
              <a:cs typeface="Calibri"/>
            </a:endParaRPr>
          </a:p>
        </p:txBody>
      </p:sp>
      <p:sp>
        <p:nvSpPr>
          <p:cNvPr id="10" name="Text 6"/>
          <p:cNvSpPr/>
          <p:nvPr/>
        </p:nvSpPr>
        <p:spPr>
          <a:xfrm>
            <a:off x="3594063" y="3077033"/>
            <a:ext cx="6828660" cy="1087681"/>
          </a:xfrm>
          <a:prstGeom prst="rect">
            <a:avLst/>
          </a:prstGeom>
          <a:noFill/>
          <a:ln/>
        </p:spPr>
        <p:txBody>
          <a:bodyPr wrap="square" lIns="91440" tIns="45720" rIns="91440" bIns="45720" rtlCol="0" anchor="t"/>
          <a:lstStyle/>
          <a:p>
            <a:pPr algn="just">
              <a:lnSpc>
                <a:spcPts val="3325"/>
              </a:lnSpc>
            </a:pPr>
            <a:r>
              <a:rPr lang="en-US" sz="2400" dirty="0">
                <a:solidFill>
                  <a:srgbClr val="D6E5EF"/>
                </a:solidFill>
                <a:latin typeface="Roboto"/>
                <a:ea typeface="Roboto"/>
                <a:cs typeface="Roboto"/>
              </a:rPr>
              <a:t>It presents the data in a structured format, allowing users to analyze information by row.</a:t>
            </a:r>
          </a:p>
        </p:txBody>
      </p:sp>
      <p:pic>
        <p:nvPicPr>
          <p:cNvPr id="11" name="Image 2" descr="preencoded.png"/>
          <p:cNvPicPr>
            <a:picLocks noChangeAspect="1"/>
          </p:cNvPicPr>
          <p:nvPr/>
        </p:nvPicPr>
        <p:blipFill>
          <a:blip r:embed="rId5"/>
          <a:stretch>
            <a:fillRect/>
          </a:stretch>
        </p:blipFill>
        <p:spPr>
          <a:xfrm>
            <a:off x="483481" y="4599289"/>
            <a:ext cx="383426" cy="407489"/>
          </a:xfrm>
          <a:prstGeom prst="rect">
            <a:avLst/>
          </a:prstGeom>
        </p:spPr>
      </p:pic>
      <p:sp>
        <p:nvSpPr>
          <p:cNvPr id="12" name="Text 7"/>
          <p:cNvSpPr/>
          <p:nvPr/>
        </p:nvSpPr>
        <p:spPr>
          <a:xfrm>
            <a:off x="1060997" y="4590623"/>
            <a:ext cx="2639258" cy="412313"/>
          </a:xfrm>
          <a:prstGeom prst="rect">
            <a:avLst/>
          </a:prstGeom>
          <a:noFill/>
          <a:ln/>
        </p:spPr>
        <p:txBody>
          <a:bodyPr wrap="none" lIns="91440" tIns="45720" rIns="91440" bIns="45720" rtlCol="0" anchor="t"/>
          <a:lstStyle/>
          <a:p>
            <a:pPr marL="0" indent="0" algn="just">
              <a:lnSpc>
                <a:spcPts val="3247"/>
              </a:lnSpc>
              <a:buNone/>
            </a:pPr>
            <a:r>
              <a:rPr lang="en-US" sz="2800" dirty="0">
                <a:solidFill>
                  <a:srgbClr val="D6E5EF"/>
                </a:solidFill>
                <a:latin typeface="Roboto Slab"/>
                <a:ea typeface="Roboto Slab"/>
                <a:cs typeface="Roboto Slab"/>
              </a:rPr>
              <a:t>Model View</a:t>
            </a:r>
            <a:endParaRPr lang="en-US" sz="2800" dirty="0">
              <a:latin typeface="Roboto Slab"/>
              <a:ea typeface="Roboto Slab"/>
              <a:cs typeface="Roboto Slab"/>
            </a:endParaRPr>
          </a:p>
        </p:txBody>
      </p:sp>
      <p:sp>
        <p:nvSpPr>
          <p:cNvPr id="13" name="Text 8"/>
          <p:cNvSpPr/>
          <p:nvPr/>
        </p:nvSpPr>
        <p:spPr>
          <a:xfrm>
            <a:off x="3599660" y="4556916"/>
            <a:ext cx="6816628" cy="1340344"/>
          </a:xfrm>
          <a:prstGeom prst="rect">
            <a:avLst/>
          </a:prstGeom>
          <a:noFill/>
          <a:ln/>
        </p:spPr>
        <p:txBody>
          <a:bodyPr wrap="square" lIns="91440" tIns="45720" rIns="91440" bIns="45720" rtlCol="0" anchor="t"/>
          <a:lstStyle/>
          <a:p>
            <a:pPr marL="0" indent="0" algn="just">
              <a:lnSpc>
                <a:spcPts val="3325"/>
              </a:lnSpc>
              <a:buNone/>
            </a:pPr>
            <a:r>
              <a:rPr lang="en-US" sz="2400" dirty="0">
                <a:solidFill>
                  <a:srgbClr val="D6E5EF"/>
                </a:solidFill>
                <a:latin typeface="Roboto"/>
                <a:ea typeface="Roboto"/>
                <a:cs typeface="Roboto"/>
              </a:rPr>
              <a:t>It provides a comprehensive overview of the data model structure, allowing users to manage relationships.</a:t>
            </a:r>
          </a:p>
        </p:txBody>
      </p:sp>
      <p:pic>
        <p:nvPicPr>
          <p:cNvPr id="14" name="Picture 13" descr="Abstract background of data">
            <a:extLst>
              <a:ext uri="{FF2B5EF4-FFF2-40B4-BE49-F238E27FC236}">
                <a16:creationId xmlns:a16="http://schemas.microsoft.com/office/drawing/2014/main" id="{B5452BBD-A475-4556-10B1-5A7B7D05DFB3}"/>
              </a:ext>
            </a:extLst>
          </p:cNvPr>
          <p:cNvPicPr>
            <a:picLocks noChangeAspect="1"/>
          </p:cNvPicPr>
          <p:nvPr/>
        </p:nvPicPr>
        <p:blipFill rotWithShape="1">
          <a:blip r:embed="rId6"/>
          <a:srcRect l="45477" r="29030"/>
          <a:stretch/>
        </p:blipFill>
        <p:spPr>
          <a:xfrm>
            <a:off x="10900549" y="10"/>
            <a:ext cx="3729702" cy="8229590"/>
          </a:xfrm>
          <a:prstGeom prst="rect">
            <a:avLst/>
          </a:prstGeom>
        </p:spPr>
      </p:pic>
      <p:sp>
        <p:nvSpPr>
          <p:cNvPr id="2" name="TextBox 1">
            <a:extLst>
              <a:ext uri="{FF2B5EF4-FFF2-40B4-BE49-F238E27FC236}">
                <a16:creationId xmlns:a16="http://schemas.microsoft.com/office/drawing/2014/main" id="{E35A5D29-8C35-AA14-6715-CF6BF16AEFB0}"/>
              </a:ext>
            </a:extLst>
          </p:cNvPr>
          <p:cNvSpPr txBox="1"/>
          <p:nvPr/>
        </p:nvSpPr>
        <p:spPr>
          <a:xfrm>
            <a:off x="3609473" y="6388769"/>
            <a:ext cx="682190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rgbClr val="D6E5EF"/>
                </a:solidFill>
                <a:latin typeface="Roboto"/>
                <a:ea typeface="Roboto"/>
                <a:cs typeface="Roboto"/>
              </a:rPr>
              <a:t>It allows us to create and run DAX queries. DAX expressions are used to define measures, columns, tables, and more.</a:t>
            </a:r>
            <a:endParaRPr lang="en-US"/>
          </a:p>
        </p:txBody>
      </p:sp>
      <p:pic>
        <p:nvPicPr>
          <p:cNvPr id="3" name="Graphic 2" descr="Mathematics outline">
            <a:extLst>
              <a:ext uri="{FF2B5EF4-FFF2-40B4-BE49-F238E27FC236}">
                <a16:creationId xmlns:a16="http://schemas.microsoft.com/office/drawing/2014/main" id="{D963288B-8CDF-B30C-55BD-C95777A010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1264" y="6316579"/>
            <a:ext cx="493296" cy="601580"/>
          </a:xfrm>
          <a:prstGeom prst="rect">
            <a:avLst/>
          </a:prstGeom>
        </p:spPr>
      </p:pic>
      <p:sp>
        <p:nvSpPr>
          <p:cNvPr id="15" name="Text 7">
            <a:extLst>
              <a:ext uri="{FF2B5EF4-FFF2-40B4-BE49-F238E27FC236}">
                <a16:creationId xmlns:a16="http://schemas.microsoft.com/office/drawing/2014/main" id="{807E0ABF-E65B-CA04-1B50-466E16F3A464}"/>
              </a:ext>
            </a:extLst>
          </p:cNvPr>
          <p:cNvSpPr/>
          <p:nvPr/>
        </p:nvSpPr>
        <p:spPr>
          <a:xfrm>
            <a:off x="1060997" y="6383327"/>
            <a:ext cx="2639258" cy="412313"/>
          </a:xfrm>
          <a:prstGeom prst="rect">
            <a:avLst/>
          </a:prstGeom>
          <a:noFill/>
          <a:ln/>
        </p:spPr>
        <p:txBody>
          <a:bodyPr wrap="none" lIns="91440" tIns="45720" rIns="91440" bIns="45720" rtlCol="0" anchor="t"/>
          <a:lstStyle/>
          <a:p>
            <a:pPr algn="just">
              <a:lnSpc>
                <a:spcPts val="3247"/>
              </a:lnSpc>
            </a:pPr>
            <a:r>
              <a:rPr lang="en-US" sz="2800" dirty="0">
                <a:solidFill>
                  <a:srgbClr val="D6E5EF"/>
                </a:solidFill>
                <a:latin typeface="Roboto Slab"/>
                <a:ea typeface="Roboto Slab"/>
                <a:cs typeface="Roboto Slab"/>
              </a:rPr>
              <a:t>DAX View</a:t>
            </a:r>
            <a:endParaRPr lang="en-US" sz="2800" dirty="0">
              <a:latin typeface="Roboto Slab"/>
              <a:ea typeface="Roboto Slab"/>
              <a:cs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5" name="Text 2"/>
          <p:cNvSpPr/>
          <p:nvPr/>
        </p:nvSpPr>
        <p:spPr>
          <a:xfrm>
            <a:off x="893395" y="1030142"/>
            <a:ext cx="4222684" cy="824746"/>
          </a:xfrm>
          <a:prstGeom prst="rect">
            <a:avLst/>
          </a:prstGeom>
          <a:noFill/>
          <a:ln/>
        </p:spPr>
        <p:txBody>
          <a:bodyPr wrap="none" lIns="91440" tIns="45720" rIns="91440" bIns="45720" rtlCol="0" anchor="t"/>
          <a:lstStyle/>
          <a:p>
            <a:pPr marL="0" indent="0" algn="just">
              <a:lnSpc>
                <a:spcPts val="6494"/>
              </a:lnSpc>
              <a:buNone/>
            </a:pPr>
            <a:r>
              <a:rPr lang="en-US" sz="4150">
                <a:solidFill>
                  <a:srgbClr val="D6E5EF"/>
                </a:solidFill>
                <a:latin typeface="Roboto Slab"/>
                <a:ea typeface="Roboto Slab"/>
                <a:cs typeface="Roboto Slab"/>
              </a:rPr>
              <a:t>Power Query</a:t>
            </a:r>
          </a:p>
        </p:txBody>
      </p:sp>
      <p:sp>
        <p:nvSpPr>
          <p:cNvPr id="6" name="Text 3"/>
          <p:cNvSpPr/>
          <p:nvPr/>
        </p:nvSpPr>
        <p:spPr>
          <a:xfrm>
            <a:off x="894485" y="2214675"/>
            <a:ext cx="8751783" cy="4790986"/>
          </a:xfrm>
          <a:prstGeom prst="rect">
            <a:avLst/>
          </a:prstGeom>
          <a:noFill/>
          <a:ln/>
        </p:spPr>
        <p:txBody>
          <a:bodyPr wrap="square" lIns="91440" tIns="45720" rIns="91440" bIns="45720" rtlCol="0" anchor="t"/>
          <a:lstStyle/>
          <a:p>
            <a:pPr marL="342900" indent="-342900" algn="just">
              <a:lnSpc>
                <a:spcPts val="3325"/>
              </a:lnSpc>
              <a:buSzPct val="100000"/>
              <a:buChar char="•"/>
            </a:pPr>
            <a:r>
              <a:rPr lang="en-US" sz="2400" dirty="0">
                <a:solidFill>
                  <a:srgbClr val="D6E5EF"/>
                </a:solidFill>
                <a:latin typeface="Roboto"/>
                <a:ea typeface="Roboto"/>
                <a:cs typeface="Roboto"/>
              </a:rPr>
              <a:t>Power Query, a robust data transformation and cleansing tool, streamlines the preparation of data for integration into Power BI. </a:t>
            </a:r>
            <a:endParaRPr lang="en-US" sz="2400">
              <a:solidFill>
                <a:srgbClr val="D6E5EF"/>
              </a:solidFill>
              <a:latin typeface="Roboto" pitchFamily="34" charset="0"/>
              <a:ea typeface="Roboto" pitchFamily="34" charset="-122"/>
              <a:cs typeface="Roboto" pitchFamily="34" charset="-120"/>
            </a:endParaRPr>
          </a:p>
          <a:p>
            <a:pPr algn="just">
              <a:lnSpc>
                <a:spcPts val="3325"/>
              </a:lnSpc>
              <a:buSzPct val="100000"/>
            </a:pPr>
            <a:endParaRPr lang="en-US" sz="2400" dirty="0">
              <a:solidFill>
                <a:srgbClr val="D6E5EF"/>
              </a:solidFill>
              <a:latin typeface="Roboto"/>
              <a:ea typeface="Roboto"/>
              <a:cs typeface="Roboto"/>
            </a:endParaRPr>
          </a:p>
          <a:p>
            <a:pPr marL="342900" indent="-342900">
              <a:lnSpc>
                <a:spcPts val="3325"/>
              </a:lnSpc>
              <a:buSzPct val="100000"/>
              <a:buFont typeface="Arial"/>
              <a:buChar char="•"/>
            </a:pPr>
            <a:r>
              <a:rPr lang="en-US" sz="2400" dirty="0">
                <a:solidFill>
                  <a:srgbClr val="D6E5EF"/>
                </a:solidFill>
                <a:latin typeface="Roboto"/>
                <a:ea typeface="Roboto"/>
                <a:cs typeface="Roboto"/>
              </a:rPr>
              <a:t>Its user-friendly interface enables effortless extraction, transformation, and loading of data from diverse sources like Excel files, CSVs, and databases. </a:t>
            </a:r>
            <a:endParaRPr lang="en-US"/>
          </a:p>
          <a:p>
            <a:pPr algn="just">
              <a:lnSpc>
                <a:spcPts val="3325"/>
              </a:lnSpc>
              <a:buSzPct val="100000"/>
            </a:pPr>
            <a:endParaRPr lang="en-US" sz="2400" dirty="0">
              <a:solidFill>
                <a:srgbClr val="D6E5EF"/>
              </a:solidFill>
              <a:latin typeface="Roboto"/>
              <a:ea typeface="Roboto"/>
              <a:cs typeface="Roboto"/>
            </a:endParaRPr>
          </a:p>
          <a:p>
            <a:pPr marL="342900" indent="-342900" algn="just">
              <a:lnSpc>
                <a:spcPts val="3325"/>
              </a:lnSpc>
              <a:buSzPct val="100000"/>
              <a:buFont typeface="Arial"/>
              <a:buChar char="•"/>
            </a:pPr>
            <a:r>
              <a:rPr lang="en-US" sz="2400" dirty="0">
                <a:solidFill>
                  <a:srgbClr val="D6E5EF"/>
                </a:solidFill>
                <a:latin typeface="Roboto"/>
                <a:ea typeface="Roboto"/>
                <a:cs typeface="Roboto"/>
              </a:rPr>
              <a:t>The tool offers a suite of transformations, including filtering, sorting, merging, and splitting data, as well as functions like removing duplicates and adjusting data types.</a:t>
            </a:r>
          </a:p>
        </p:txBody>
      </p:sp>
      <p:pic>
        <p:nvPicPr>
          <p:cNvPr id="3" name="Graphic 2" descr="Clipboard Mixed outline">
            <a:extLst>
              <a:ext uri="{FF2B5EF4-FFF2-40B4-BE49-F238E27FC236}">
                <a16:creationId xmlns:a16="http://schemas.microsoft.com/office/drawing/2014/main" id="{E03CB7DA-6D3D-E1FC-11AF-9C47D2A78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4070" y="1224604"/>
            <a:ext cx="541423" cy="625644"/>
          </a:xfrm>
          <a:prstGeom prst="rect">
            <a:avLst/>
          </a:prstGeom>
        </p:spPr>
      </p:pic>
      <p:pic>
        <p:nvPicPr>
          <p:cNvPr id="4" name="Picture 3" descr="3D abstract blue and gold cube illustration">
            <a:extLst>
              <a:ext uri="{FF2B5EF4-FFF2-40B4-BE49-F238E27FC236}">
                <a16:creationId xmlns:a16="http://schemas.microsoft.com/office/drawing/2014/main" id="{F725A0AF-3508-3F87-762C-A4794906EDEE}"/>
              </a:ext>
            </a:extLst>
          </p:cNvPr>
          <p:cNvPicPr>
            <a:picLocks noChangeAspect="1"/>
          </p:cNvPicPr>
          <p:nvPr/>
        </p:nvPicPr>
        <p:blipFill rotWithShape="1">
          <a:blip r:embed="rId5"/>
          <a:srcRect r="16490" b="-147"/>
          <a:stretch/>
        </p:blipFill>
        <p:spPr>
          <a:xfrm>
            <a:off x="10185481" y="0"/>
            <a:ext cx="4448060" cy="82416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2733"/>
        </a:solidFill>
        <a:effectLst/>
      </p:bgPr>
    </p:bg>
    <p:spTree>
      <p:nvGrpSpPr>
        <p:cNvPr id="1" name=""/>
        <p:cNvGrpSpPr/>
        <p:nvPr/>
      </p:nvGrpSpPr>
      <p:grpSpPr>
        <a:xfrm>
          <a:off x="0" y="0"/>
          <a:ext cx="0" cy="0"/>
          <a:chOff x="0" y="0"/>
          <a:chExt cx="0" cy="0"/>
        </a:xfrm>
      </p:grpSpPr>
      <p:sp>
        <p:nvSpPr>
          <p:cNvPr id="5" name="Shape 3"/>
          <p:cNvSpPr/>
          <p:nvPr/>
        </p:nvSpPr>
        <p:spPr>
          <a:xfrm>
            <a:off x="448227" y="1126884"/>
            <a:ext cx="5195010" cy="6245542"/>
          </a:xfrm>
          <a:prstGeom prst="roundRect">
            <a:avLst>
              <a:gd name="adj" fmla="val 2970"/>
            </a:avLst>
          </a:prstGeom>
          <a:solidFill>
            <a:srgbClr val="161B23"/>
          </a:solidFill>
          <a:ln/>
        </p:spPr>
      </p:sp>
      <p:sp>
        <p:nvSpPr>
          <p:cNvPr id="6" name="Text 4"/>
          <p:cNvSpPr/>
          <p:nvPr/>
        </p:nvSpPr>
        <p:spPr>
          <a:xfrm>
            <a:off x="700037" y="1450883"/>
            <a:ext cx="3764280" cy="494824"/>
          </a:xfrm>
          <a:prstGeom prst="rect">
            <a:avLst/>
          </a:prstGeom>
          <a:noFill/>
          <a:ln/>
        </p:spPr>
        <p:txBody>
          <a:bodyPr wrap="none" lIns="91440" tIns="45720" rIns="91440" bIns="45720" rtlCol="0" anchor="t"/>
          <a:lstStyle/>
          <a:p>
            <a:pPr marL="0" indent="0" algn="just">
              <a:lnSpc>
                <a:spcPts val="3897"/>
              </a:lnSpc>
              <a:buNone/>
            </a:pPr>
            <a:r>
              <a:rPr lang="en-US" sz="3200" dirty="0">
                <a:solidFill>
                  <a:srgbClr val="D6E5EF"/>
                </a:solidFill>
                <a:latin typeface="Roboto Slab"/>
                <a:ea typeface="Roboto Slab"/>
                <a:cs typeface="Roboto Slab"/>
              </a:rPr>
              <a:t>Calculated Columns</a:t>
            </a:r>
          </a:p>
        </p:txBody>
      </p:sp>
      <p:sp>
        <p:nvSpPr>
          <p:cNvPr id="7" name="Text 5"/>
          <p:cNvSpPr/>
          <p:nvPr/>
        </p:nvSpPr>
        <p:spPr>
          <a:xfrm>
            <a:off x="448465" y="2170341"/>
            <a:ext cx="5051246" cy="4792196"/>
          </a:xfrm>
          <a:prstGeom prst="rect">
            <a:avLst/>
          </a:prstGeom>
          <a:noFill/>
          <a:ln/>
        </p:spPr>
        <p:txBody>
          <a:bodyPr wrap="square" lIns="91440" tIns="45720" rIns="91440" bIns="45720" rtlCol="0" anchor="t"/>
          <a:lstStyle/>
          <a:p>
            <a:pPr marL="342900" indent="-342900" algn="just">
              <a:lnSpc>
                <a:spcPts val="3325"/>
              </a:lnSpc>
              <a:buSzPct val="100000"/>
              <a:buChar char="•"/>
            </a:pPr>
            <a:r>
              <a:rPr lang="en-US" sz="2200" dirty="0">
                <a:solidFill>
                  <a:srgbClr val="D6E5EF"/>
                </a:solidFill>
                <a:latin typeface="Roboto"/>
                <a:ea typeface="Roboto"/>
                <a:cs typeface="Roboto"/>
              </a:rPr>
              <a:t>Calculated columns are created in the data model and are used to add new data to a table. </a:t>
            </a:r>
            <a:endParaRPr lang="en-US" sz="2200">
              <a:ea typeface="Calibri"/>
              <a:cs typeface="Calibri"/>
            </a:endParaRPr>
          </a:p>
          <a:p>
            <a:pPr marL="342900" indent="-342900" algn="just">
              <a:lnSpc>
                <a:spcPts val="3325"/>
              </a:lnSpc>
              <a:buSzPct val="100000"/>
              <a:buFont typeface="Arial"/>
              <a:buChar char="•"/>
            </a:pPr>
            <a:r>
              <a:rPr lang="en-US" sz="2200" dirty="0">
                <a:solidFill>
                  <a:srgbClr val="D6E5EF"/>
                </a:solidFill>
                <a:latin typeface="Roboto"/>
                <a:ea typeface="Roboto"/>
                <a:cs typeface="Roboto"/>
              </a:rPr>
              <a:t>They are based on a formula or expression that uses data from one or more columns in the same table. </a:t>
            </a:r>
          </a:p>
          <a:p>
            <a:pPr marL="342900" indent="-342900" algn="just">
              <a:lnSpc>
                <a:spcPts val="3325"/>
              </a:lnSpc>
              <a:buSzPct val="100000"/>
              <a:buFont typeface="Arial"/>
              <a:buChar char="•"/>
            </a:pPr>
            <a:r>
              <a:rPr lang="en-US" sz="2200" dirty="0">
                <a:solidFill>
                  <a:srgbClr val="D6E5EF"/>
                </a:solidFill>
                <a:latin typeface="Roboto"/>
                <a:ea typeface="Roboto"/>
                <a:cs typeface="Roboto"/>
              </a:rPr>
              <a:t>Calculated columns can be used for a variety of purposes, such as creating new metrics or categorizing data. </a:t>
            </a:r>
          </a:p>
        </p:txBody>
      </p:sp>
      <p:sp>
        <p:nvSpPr>
          <p:cNvPr id="10" name="Shape 8"/>
          <p:cNvSpPr/>
          <p:nvPr/>
        </p:nvSpPr>
        <p:spPr>
          <a:xfrm>
            <a:off x="5774732" y="1126884"/>
            <a:ext cx="5363453" cy="6245542"/>
          </a:xfrm>
          <a:prstGeom prst="roundRect">
            <a:avLst>
              <a:gd name="adj" fmla="val 2970"/>
            </a:avLst>
          </a:prstGeom>
          <a:solidFill>
            <a:srgbClr val="161B23"/>
          </a:solidFill>
          <a:ln/>
        </p:spPr>
      </p:sp>
      <p:sp>
        <p:nvSpPr>
          <p:cNvPr id="11" name="Text 9"/>
          <p:cNvSpPr/>
          <p:nvPr/>
        </p:nvSpPr>
        <p:spPr>
          <a:xfrm>
            <a:off x="6002482" y="1450884"/>
            <a:ext cx="3167063" cy="494824"/>
          </a:xfrm>
          <a:prstGeom prst="rect">
            <a:avLst/>
          </a:prstGeom>
          <a:noFill/>
          <a:ln/>
        </p:spPr>
        <p:txBody>
          <a:bodyPr wrap="none" lIns="91440" tIns="45720" rIns="91440" bIns="45720" rtlCol="0" anchor="t"/>
          <a:lstStyle/>
          <a:p>
            <a:pPr algn="just">
              <a:lnSpc>
                <a:spcPts val="3897"/>
              </a:lnSpc>
            </a:pPr>
            <a:r>
              <a:rPr lang="en-US" sz="3200" dirty="0">
                <a:solidFill>
                  <a:srgbClr val="D6E5EF"/>
                </a:solidFill>
                <a:latin typeface="Roboto Slab"/>
                <a:ea typeface="Roboto Slab"/>
                <a:cs typeface="Roboto Slab"/>
              </a:rPr>
              <a:t>Calculated Measures</a:t>
            </a:r>
          </a:p>
        </p:txBody>
      </p:sp>
      <p:sp>
        <p:nvSpPr>
          <p:cNvPr id="12" name="Text 10"/>
          <p:cNvSpPr/>
          <p:nvPr/>
        </p:nvSpPr>
        <p:spPr>
          <a:xfrm>
            <a:off x="5774970" y="2170341"/>
            <a:ext cx="5183593" cy="4924544"/>
          </a:xfrm>
          <a:prstGeom prst="rect">
            <a:avLst/>
          </a:prstGeom>
          <a:noFill/>
          <a:ln/>
        </p:spPr>
        <p:txBody>
          <a:bodyPr wrap="square" lIns="91440" tIns="45720" rIns="91440" bIns="45720" rtlCol="0" anchor="t"/>
          <a:lstStyle/>
          <a:p>
            <a:pPr marL="342900" indent="-342900" algn="just">
              <a:lnSpc>
                <a:spcPts val="3325"/>
              </a:lnSpc>
              <a:buSzPct val="100000"/>
              <a:buChar char="•"/>
            </a:pPr>
            <a:r>
              <a:rPr lang="en-US" sz="2200" dirty="0">
                <a:solidFill>
                  <a:srgbClr val="D6E5EF"/>
                </a:solidFill>
                <a:latin typeface="Roboto"/>
                <a:ea typeface="Roboto"/>
                <a:cs typeface="Roboto"/>
              </a:rPr>
              <a:t>Unlike calculated columns, measures are calculated on the fly and do not add new data to a table. </a:t>
            </a:r>
            <a:endParaRPr lang="en-US" sz="2200" dirty="0">
              <a:solidFill>
                <a:srgbClr val="D6E5EF"/>
              </a:solidFill>
              <a:latin typeface="Roboto" pitchFamily="34" charset="0"/>
              <a:ea typeface="Roboto" pitchFamily="34" charset="-122"/>
              <a:cs typeface="Roboto" pitchFamily="34" charset="-120"/>
            </a:endParaRPr>
          </a:p>
          <a:p>
            <a:pPr marL="342900" indent="-342900" algn="just">
              <a:lnSpc>
                <a:spcPts val="3325"/>
              </a:lnSpc>
              <a:buSzPct val="100000"/>
              <a:buFont typeface="Arial"/>
              <a:buChar char="•"/>
            </a:pPr>
            <a:r>
              <a:rPr lang="en-US" sz="2200" dirty="0">
                <a:solidFill>
                  <a:srgbClr val="D6E5EF"/>
                </a:solidFill>
                <a:latin typeface="Roboto"/>
                <a:ea typeface="Roboto"/>
                <a:cs typeface="Roboto"/>
              </a:rPr>
              <a:t>Measures can be used to create a wide range of calculations, such as sums, averages, and ratios.</a:t>
            </a:r>
          </a:p>
          <a:p>
            <a:pPr algn="just">
              <a:lnSpc>
                <a:spcPts val="3325"/>
              </a:lnSpc>
              <a:buSzPct val="100000"/>
            </a:pPr>
            <a:endParaRPr lang="en-US" dirty="0">
              <a:ea typeface="Calibri" panose="020F0502020204030204"/>
              <a:cs typeface="Calibri" panose="020F0502020204030204"/>
            </a:endParaRPr>
          </a:p>
          <a:p>
            <a:pPr marL="342900" indent="-342900" algn="just">
              <a:lnSpc>
                <a:spcPts val="3325"/>
              </a:lnSpc>
              <a:buSzPct val="100000"/>
              <a:buFont typeface="Arial"/>
              <a:buChar char="•"/>
            </a:pPr>
            <a:r>
              <a:rPr lang="en-US" sz="2200" dirty="0">
                <a:solidFill>
                  <a:srgbClr val="D6E5EF"/>
                </a:solidFill>
                <a:latin typeface="Roboto"/>
                <a:ea typeface="Roboto"/>
                <a:cs typeface="Roboto"/>
              </a:rPr>
              <a:t>They can also be used to create more complex calculations, such as year growth or running totals.</a:t>
            </a:r>
          </a:p>
        </p:txBody>
      </p:sp>
      <p:pic>
        <p:nvPicPr>
          <p:cNvPr id="16" name="Picture 15" descr="preencoded.png">
            <a:extLst>
              <a:ext uri="{FF2B5EF4-FFF2-40B4-BE49-F238E27FC236}">
                <a16:creationId xmlns:a16="http://schemas.microsoft.com/office/drawing/2014/main" id="{308AE98C-42E4-B953-1AD2-41ECC0B5878F}"/>
              </a:ext>
            </a:extLst>
          </p:cNvPr>
          <p:cNvPicPr>
            <a:picLocks noChangeAspect="1"/>
          </p:cNvPicPr>
          <p:nvPr/>
        </p:nvPicPr>
        <p:blipFill>
          <a:blip r:embed="rId3"/>
          <a:stretch>
            <a:fillRect/>
          </a:stretch>
        </p:blipFill>
        <p:spPr>
          <a:xfrm>
            <a:off x="4762499" y="1446546"/>
            <a:ext cx="485274" cy="487781"/>
          </a:xfrm>
          <a:prstGeom prst="rect">
            <a:avLst/>
          </a:prstGeom>
        </p:spPr>
      </p:pic>
      <p:pic>
        <p:nvPicPr>
          <p:cNvPr id="17" name="Picture 16" descr="preencoded.png">
            <a:extLst>
              <a:ext uri="{FF2B5EF4-FFF2-40B4-BE49-F238E27FC236}">
                <a16:creationId xmlns:a16="http://schemas.microsoft.com/office/drawing/2014/main" id="{8A1B0A66-4560-77C5-9B9A-4BCD2FB50EC1}"/>
              </a:ext>
            </a:extLst>
          </p:cNvPr>
          <p:cNvPicPr>
            <a:picLocks noChangeAspect="1"/>
          </p:cNvPicPr>
          <p:nvPr/>
        </p:nvPicPr>
        <p:blipFill>
          <a:blip r:embed="rId4"/>
          <a:stretch>
            <a:fillRect/>
          </a:stretch>
        </p:blipFill>
        <p:spPr>
          <a:xfrm>
            <a:off x="10212804" y="1422482"/>
            <a:ext cx="485275" cy="535907"/>
          </a:xfrm>
          <a:prstGeom prst="rect">
            <a:avLst/>
          </a:prstGeom>
        </p:spPr>
      </p:pic>
      <p:pic>
        <p:nvPicPr>
          <p:cNvPr id="8" name="Picture 7" descr="White calculator">
            <a:extLst>
              <a:ext uri="{FF2B5EF4-FFF2-40B4-BE49-F238E27FC236}">
                <a16:creationId xmlns:a16="http://schemas.microsoft.com/office/drawing/2014/main" id="{DA470D65-D166-9390-A302-D2AFB46B481E}"/>
              </a:ext>
            </a:extLst>
          </p:cNvPr>
          <p:cNvPicPr>
            <a:picLocks noChangeAspect="1"/>
          </p:cNvPicPr>
          <p:nvPr/>
        </p:nvPicPr>
        <p:blipFill rotWithShape="1">
          <a:blip r:embed="rId5"/>
          <a:srcRect l="176" t="-435" r="51952" b="572"/>
          <a:stretch/>
        </p:blipFill>
        <p:spPr>
          <a:xfrm>
            <a:off x="11351928" y="-43030"/>
            <a:ext cx="3274884" cy="8293146"/>
          </a:xfrm>
          <a:prstGeom prst="rect">
            <a:avLst/>
          </a:prstGeom>
        </p:spPr>
      </p:pic>
    </p:spTree>
    <p:extLst>
      <p:ext uri="{BB962C8B-B14F-4D97-AF65-F5344CB8AC3E}">
        <p14:creationId xmlns:p14="http://schemas.microsoft.com/office/powerpoint/2010/main" val="61589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12</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1983</cp:revision>
  <dcterms:created xsi:type="dcterms:W3CDTF">2023-11-29T19:35:19Z</dcterms:created>
  <dcterms:modified xsi:type="dcterms:W3CDTF">2024-01-25T11:30:41Z</dcterms:modified>
</cp:coreProperties>
</file>